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76" r:id="rId23"/>
    <p:sldId id="277" r:id="rId24"/>
    <p:sldId id="278" r:id="rId25"/>
    <p:sldId id="279" r:id="rId26"/>
    <p:sldId id="282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5DE0E-1D00-E64C-B1FE-BA28DC02E696}" v="2" dt="2024-01-22T09:43:58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9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zinger Madeleine Annick" userId="45111f02-731f-4bed-8c41-1dadd6cbfcb4" providerId="ADAL" clId="{2ED78D85-AC7B-8346-AFC7-7EC007DF0856}"/>
    <pc:docChg chg="custSel addSld modSld sldOrd">
      <pc:chgData name="Wenzinger Madeleine Annick" userId="45111f02-731f-4bed-8c41-1dadd6cbfcb4" providerId="ADAL" clId="{2ED78D85-AC7B-8346-AFC7-7EC007DF0856}" dt="2024-01-05T15:35:16.002" v="1129" actId="1076"/>
      <pc:docMkLst>
        <pc:docMk/>
      </pc:docMkLst>
      <pc:sldChg chg="modSp mod">
        <pc:chgData name="Wenzinger Madeleine Annick" userId="45111f02-731f-4bed-8c41-1dadd6cbfcb4" providerId="ADAL" clId="{2ED78D85-AC7B-8346-AFC7-7EC007DF0856}" dt="2024-01-05T15:33:04.942" v="1077" actId="20577"/>
        <pc:sldMkLst>
          <pc:docMk/>
          <pc:sldMk cId="2470421979" sldId="256"/>
        </pc:sldMkLst>
        <pc:spChg chg="mod">
          <ac:chgData name="Wenzinger Madeleine Annick" userId="45111f02-731f-4bed-8c41-1dadd6cbfcb4" providerId="ADAL" clId="{2ED78D85-AC7B-8346-AFC7-7EC007DF0856}" dt="2024-01-05T15:33:04.942" v="1077" actId="20577"/>
          <ac:spMkLst>
            <pc:docMk/>
            <pc:sldMk cId="2470421979" sldId="256"/>
            <ac:spMk id="3" creationId="{0911DED9-FCF2-1614-8D9F-A390C0F12F0A}"/>
          </ac:spMkLst>
        </pc:spChg>
      </pc:sldChg>
      <pc:sldChg chg="modSp mod">
        <pc:chgData name="Wenzinger Madeleine Annick" userId="45111f02-731f-4bed-8c41-1dadd6cbfcb4" providerId="ADAL" clId="{2ED78D85-AC7B-8346-AFC7-7EC007DF0856}" dt="2024-01-04T15:25:27.697" v="308" actId="20577"/>
        <pc:sldMkLst>
          <pc:docMk/>
          <pc:sldMk cId="3043110894" sldId="258"/>
        </pc:sldMkLst>
        <pc:spChg chg="mod">
          <ac:chgData name="Wenzinger Madeleine Annick" userId="45111f02-731f-4bed-8c41-1dadd6cbfcb4" providerId="ADAL" clId="{2ED78D85-AC7B-8346-AFC7-7EC007DF0856}" dt="2024-01-04T15:25:27.697" v="308" actId="20577"/>
          <ac:spMkLst>
            <pc:docMk/>
            <pc:sldMk cId="3043110894" sldId="258"/>
            <ac:spMk id="4" creationId="{88E8A4D4-C499-A225-E759-9B7BF8569798}"/>
          </ac:spMkLst>
        </pc:spChg>
      </pc:sldChg>
      <pc:sldChg chg="addSp delSp modSp mod setBg">
        <pc:chgData name="Wenzinger Madeleine Annick" userId="45111f02-731f-4bed-8c41-1dadd6cbfcb4" providerId="ADAL" clId="{2ED78D85-AC7B-8346-AFC7-7EC007DF0856}" dt="2024-01-04T15:16:26.067" v="204" actId="20577"/>
        <pc:sldMkLst>
          <pc:docMk/>
          <pc:sldMk cId="878918235" sldId="263"/>
        </pc:sldMkLst>
        <pc:spChg chg="mod">
          <ac:chgData name="Wenzinger Madeleine Annick" userId="45111f02-731f-4bed-8c41-1dadd6cbfcb4" providerId="ADAL" clId="{2ED78D85-AC7B-8346-AFC7-7EC007DF0856}" dt="2024-01-04T15:13:28.578" v="35" actId="26606"/>
          <ac:spMkLst>
            <pc:docMk/>
            <pc:sldMk cId="878918235" sldId="263"/>
            <ac:spMk id="2" creationId="{DCE6DC22-C6EB-46C6-76F1-DD5DB0FD0540}"/>
          </ac:spMkLst>
        </pc:spChg>
        <pc:spChg chg="mod">
          <ac:chgData name="Wenzinger Madeleine Annick" userId="45111f02-731f-4bed-8c41-1dadd6cbfcb4" providerId="ADAL" clId="{2ED78D85-AC7B-8346-AFC7-7EC007DF0856}" dt="2024-01-04T15:13:28.578" v="35" actId="26606"/>
          <ac:spMkLst>
            <pc:docMk/>
            <pc:sldMk cId="878918235" sldId="263"/>
            <ac:spMk id="3" creationId="{6828F75D-6F8E-19DA-7145-78842AA1F42C}"/>
          </ac:spMkLst>
        </pc:spChg>
        <pc:spChg chg="add mod">
          <ac:chgData name="Wenzinger Madeleine Annick" userId="45111f02-731f-4bed-8c41-1dadd6cbfcb4" providerId="ADAL" clId="{2ED78D85-AC7B-8346-AFC7-7EC007DF0856}" dt="2024-01-04T15:16:26.067" v="204" actId="20577"/>
          <ac:spMkLst>
            <pc:docMk/>
            <pc:sldMk cId="878918235" sldId="263"/>
            <ac:spMk id="10" creationId="{66742D0B-C3ED-665F-D174-2CE9DBD4EADB}"/>
          </ac:spMkLst>
        </pc:spChg>
        <pc:spChg chg="add">
          <ac:chgData name="Wenzinger Madeleine Annick" userId="45111f02-731f-4bed-8c41-1dadd6cbfcb4" providerId="ADAL" clId="{2ED78D85-AC7B-8346-AFC7-7EC007DF0856}" dt="2024-01-04T15:13:28.578" v="35" actId="26606"/>
          <ac:spMkLst>
            <pc:docMk/>
            <pc:sldMk cId="878918235" sldId="263"/>
            <ac:spMk id="20" creationId="{104332FF-8349-42A5-B5C8-5EE3825CE252}"/>
          </ac:spMkLst>
        </pc:spChg>
        <pc:spChg chg="add">
          <ac:chgData name="Wenzinger Madeleine Annick" userId="45111f02-731f-4bed-8c41-1dadd6cbfcb4" providerId="ADAL" clId="{2ED78D85-AC7B-8346-AFC7-7EC007DF0856}" dt="2024-01-04T15:13:28.578" v="35" actId="26606"/>
          <ac:spMkLst>
            <pc:docMk/>
            <pc:sldMk cId="878918235" sldId="263"/>
            <ac:spMk id="22" creationId="{5A0118C5-4F8D-4CF4-BADD-53FEACC6C42A}"/>
          </ac:spMkLst>
        </pc:spChg>
        <pc:spChg chg="add">
          <ac:chgData name="Wenzinger Madeleine Annick" userId="45111f02-731f-4bed-8c41-1dadd6cbfcb4" providerId="ADAL" clId="{2ED78D85-AC7B-8346-AFC7-7EC007DF0856}" dt="2024-01-04T15:13:28.578" v="35" actId="26606"/>
          <ac:spMkLst>
            <pc:docMk/>
            <pc:sldMk cId="878918235" sldId="263"/>
            <ac:spMk id="24" creationId="{F98F79A4-A6C7-4101-B1E9-27E05CB7CFA0}"/>
          </ac:spMkLst>
        </pc:spChg>
        <pc:spChg chg="add">
          <ac:chgData name="Wenzinger Madeleine Annick" userId="45111f02-731f-4bed-8c41-1dadd6cbfcb4" providerId="ADAL" clId="{2ED78D85-AC7B-8346-AFC7-7EC007DF0856}" dt="2024-01-04T15:13:28.578" v="35" actId="26606"/>
          <ac:spMkLst>
            <pc:docMk/>
            <pc:sldMk cId="878918235" sldId="263"/>
            <ac:spMk id="26" creationId="{79AFCB35-9C04-4524-A0B1-57FF6865D013}"/>
          </ac:spMkLst>
        </pc:spChg>
        <pc:spChg chg="add">
          <ac:chgData name="Wenzinger Madeleine Annick" userId="45111f02-731f-4bed-8c41-1dadd6cbfcb4" providerId="ADAL" clId="{2ED78D85-AC7B-8346-AFC7-7EC007DF0856}" dt="2024-01-04T15:13:28.578" v="35" actId="26606"/>
          <ac:spMkLst>
            <pc:docMk/>
            <pc:sldMk cId="878918235" sldId="263"/>
            <ac:spMk id="28" creationId="{D11AD2AD-0BA0-4DD3-8EEA-84686A0E718C}"/>
          </ac:spMkLst>
        </pc:spChg>
        <pc:spChg chg="add">
          <ac:chgData name="Wenzinger Madeleine Annick" userId="45111f02-731f-4bed-8c41-1dadd6cbfcb4" providerId="ADAL" clId="{2ED78D85-AC7B-8346-AFC7-7EC007DF0856}" dt="2024-01-04T15:13:28.578" v="35" actId="26606"/>
          <ac:spMkLst>
            <pc:docMk/>
            <pc:sldMk cId="878918235" sldId="263"/>
            <ac:spMk id="30" creationId="{D9E00F87-86BE-4F3A-9141-35EC0659D31F}"/>
          </ac:spMkLst>
        </pc:spChg>
        <pc:spChg chg="add">
          <ac:chgData name="Wenzinger Madeleine Annick" userId="45111f02-731f-4bed-8c41-1dadd6cbfcb4" providerId="ADAL" clId="{2ED78D85-AC7B-8346-AFC7-7EC007DF0856}" dt="2024-01-04T15:13:28.578" v="35" actId="26606"/>
          <ac:spMkLst>
            <pc:docMk/>
            <pc:sldMk cId="878918235" sldId="263"/>
            <ac:spMk id="39" creationId="{9E5C5460-229E-46C8-A712-CC317985420F}"/>
          </ac:spMkLst>
        </pc:spChg>
        <pc:spChg chg="add">
          <ac:chgData name="Wenzinger Madeleine Annick" userId="45111f02-731f-4bed-8c41-1dadd6cbfcb4" providerId="ADAL" clId="{2ED78D85-AC7B-8346-AFC7-7EC007DF0856}" dt="2024-01-04T15:13:28.578" v="35" actId="26606"/>
          <ac:spMkLst>
            <pc:docMk/>
            <pc:sldMk cId="878918235" sldId="263"/>
            <ac:spMk id="41" creationId="{EBAF167C-3D30-4736-A6B7-5965437B2CE2}"/>
          </ac:spMkLst>
        </pc:spChg>
        <pc:grpChg chg="add">
          <ac:chgData name="Wenzinger Madeleine Annick" userId="45111f02-731f-4bed-8c41-1dadd6cbfcb4" providerId="ADAL" clId="{2ED78D85-AC7B-8346-AFC7-7EC007DF0856}" dt="2024-01-04T15:13:28.578" v="35" actId="26606"/>
          <ac:grpSpMkLst>
            <pc:docMk/>
            <pc:sldMk cId="878918235" sldId="263"/>
            <ac:grpSpMk id="13" creationId="{8997F1B7-1EE7-4EA5-A5A4-866F9A810C9F}"/>
          </ac:grpSpMkLst>
        </pc:grpChg>
        <pc:grpChg chg="add">
          <ac:chgData name="Wenzinger Madeleine Annick" userId="45111f02-731f-4bed-8c41-1dadd6cbfcb4" providerId="ADAL" clId="{2ED78D85-AC7B-8346-AFC7-7EC007DF0856}" dt="2024-01-04T15:13:28.578" v="35" actId="26606"/>
          <ac:grpSpMkLst>
            <pc:docMk/>
            <pc:sldMk cId="878918235" sldId="263"/>
            <ac:grpSpMk id="32" creationId="{0C156BF8-7FF7-440F-BE2B-417DFFE8BFA5}"/>
          </ac:grpSpMkLst>
        </pc:grpChg>
        <pc:picChg chg="del mod ord">
          <ac:chgData name="Wenzinger Madeleine Annick" userId="45111f02-731f-4bed-8c41-1dadd6cbfcb4" providerId="ADAL" clId="{2ED78D85-AC7B-8346-AFC7-7EC007DF0856}" dt="2024-01-04T15:13:56.551" v="40" actId="478"/>
          <ac:picMkLst>
            <pc:docMk/>
            <pc:sldMk cId="878918235" sldId="263"/>
            <ac:picMk id="5" creationId="{D300BBD7-99FD-F4B7-4D50-5F2371BBF63E}"/>
          </ac:picMkLst>
        </pc:picChg>
        <pc:picChg chg="add mod">
          <ac:chgData name="Wenzinger Madeleine Annick" userId="45111f02-731f-4bed-8c41-1dadd6cbfcb4" providerId="ADAL" clId="{2ED78D85-AC7B-8346-AFC7-7EC007DF0856}" dt="2024-01-04T15:14:14.290" v="44" actId="1076"/>
          <ac:picMkLst>
            <pc:docMk/>
            <pc:sldMk cId="878918235" sldId="263"/>
            <ac:picMk id="6" creationId="{1D8AA215-0494-60A7-1CA4-B57EEEDF3BBF}"/>
          </ac:picMkLst>
        </pc:picChg>
        <pc:picChg chg="add mod">
          <ac:chgData name="Wenzinger Madeleine Annick" userId="45111f02-731f-4bed-8c41-1dadd6cbfcb4" providerId="ADAL" clId="{2ED78D85-AC7B-8346-AFC7-7EC007DF0856}" dt="2024-01-04T15:16:14.294" v="170" actId="1076"/>
          <ac:picMkLst>
            <pc:docMk/>
            <pc:sldMk cId="878918235" sldId="263"/>
            <ac:picMk id="8" creationId="{83EA6B99-E8D9-901B-5016-32FA5A2E816E}"/>
          </ac:picMkLst>
        </pc:picChg>
        <pc:picChg chg="add mod">
          <ac:chgData name="Wenzinger Madeleine Annick" userId="45111f02-731f-4bed-8c41-1dadd6cbfcb4" providerId="ADAL" clId="{2ED78D85-AC7B-8346-AFC7-7EC007DF0856}" dt="2024-01-04T15:13:59.851" v="41" actId="1076"/>
          <ac:picMkLst>
            <pc:docMk/>
            <pc:sldMk cId="878918235" sldId="263"/>
            <ac:picMk id="9" creationId="{750CF433-3B0B-0BF7-E71C-8D0D236AD1B5}"/>
          </ac:picMkLst>
        </pc:picChg>
      </pc:sldChg>
      <pc:sldChg chg="addSp delSp modSp mod">
        <pc:chgData name="Wenzinger Madeleine Annick" userId="45111f02-731f-4bed-8c41-1dadd6cbfcb4" providerId="ADAL" clId="{2ED78D85-AC7B-8346-AFC7-7EC007DF0856}" dt="2024-01-04T15:17:47.968" v="212"/>
        <pc:sldMkLst>
          <pc:docMk/>
          <pc:sldMk cId="3585528029" sldId="264"/>
        </pc:sldMkLst>
        <pc:spChg chg="del">
          <ac:chgData name="Wenzinger Madeleine Annick" userId="45111f02-731f-4bed-8c41-1dadd6cbfcb4" providerId="ADAL" clId="{2ED78D85-AC7B-8346-AFC7-7EC007DF0856}" dt="2024-01-04T15:16:52.373" v="208" actId="478"/>
          <ac:spMkLst>
            <pc:docMk/>
            <pc:sldMk cId="3585528029" sldId="264"/>
            <ac:spMk id="6" creationId="{4AAD9BFD-F41F-68E1-0DBE-4631AAA815DE}"/>
          </ac:spMkLst>
        </pc:spChg>
        <pc:picChg chg="add mod">
          <ac:chgData name="Wenzinger Madeleine Annick" userId="45111f02-731f-4bed-8c41-1dadd6cbfcb4" providerId="ADAL" clId="{2ED78D85-AC7B-8346-AFC7-7EC007DF0856}" dt="2024-01-04T15:17:47.968" v="212"/>
          <ac:picMkLst>
            <pc:docMk/>
            <pc:sldMk cId="3585528029" sldId="264"/>
            <ac:picMk id="8" creationId="{1DD536EA-4F5E-E0AA-23B8-6252682B7517}"/>
          </ac:picMkLst>
        </pc:picChg>
      </pc:sldChg>
      <pc:sldChg chg="addSp delSp modSp mod">
        <pc:chgData name="Wenzinger Madeleine Annick" userId="45111f02-731f-4bed-8c41-1dadd6cbfcb4" providerId="ADAL" clId="{2ED78D85-AC7B-8346-AFC7-7EC007DF0856}" dt="2024-01-04T15:18:23.508" v="234" actId="1037"/>
        <pc:sldMkLst>
          <pc:docMk/>
          <pc:sldMk cId="141137552" sldId="265"/>
        </pc:sldMkLst>
        <pc:spChg chg="mod">
          <ac:chgData name="Wenzinger Madeleine Annick" userId="45111f02-731f-4bed-8c41-1dadd6cbfcb4" providerId="ADAL" clId="{2ED78D85-AC7B-8346-AFC7-7EC007DF0856}" dt="2024-01-04T15:18:14.376" v="216" actId="14100"/>
          <ac:spMkLst>
            <pc:docMk/>
            <pc:sldMk cId="141137552" sldId="265"/>
            <ac:spMk id="3" creationId="{DDFDE6D0-4E76-977D-EF92-315D8D5B574E}"/>
          </ac:spMkLst>
        </pc:spChg>
        <pc:spChg chg="del">
          <ac:chgData name="Wenzinger Madeleine Annick" userId="45111f02-731f-4bed-8c41-1dadd6cbfcb4" providerId="ADAL" clId="{2ED78D85-AC7B-8346-AFC7-7EC007DF0856}" dt="2024-01-04T15:17:58.273" v="213" actId="478"/>
          <ac:spMkLst>
            <pc:docMk/>
            <pc:sldMk cId="141137552" sldId="265"/>
            <ac:spMk id="5" creationId="{EF98C1B4-9720-3771-462C-DF5622737D78}"/>
          </ac:spMkLst>
        </pc:spChg>
        <pc:picChg chg="add mod">
          <ac:chgData name="Wenzinger Madeleine Annick" userId="45111f02-731f-4bed-8c41-1dadd6cbfcb4" providerId="ADAL" clId="{2ED78D85-AC7B-8346-AFC7-7EC007DF0856}" dt="2024-01-04T15:18:23.508" v="234" actId="1037"/>
          <ac:picMkLst>
            <pc:docMk/>
            <pc:sldMk cId="141137552" sldId="265"/>
            <ac:picMk id="4" creationId="{3E5BB732-6FC4-3F51-4CB5-D17161209CA9}"/>
          </ac:picMkLst>
        </pc:picChg>
      </pc:sldChg>
      <pc:sldChg chg="addSp modSp mod">
        <pc:chgData name="Wenzinger Madeleine Annick" userId="45111f02-731f-4bed-8c41-1dadd6cbfcb4" providerId="ADAL" clId="{2ED78D85-AC7B-8346-AFC7-7EC007DF0856}" dt="2024-01-04T15:18:31.298" v="236" actId="1076"/>
        <pc:sldMkLst>
          <pc:docMk/>
          <pc:sldMk cId="3944084663" sldId="266"/>
        </pc:sldMkLst>
        <pc:picChg chg="add mod">
          <ac:chgData name="Wenzinger Madeleine Annick" userId="45111f02-731f-4bed-8c41-1dadd6cbfcb4" providerId="ADAL" clId="{2ED78D85-AC7B-8346-AFC7-7EC007DF0856}" dt="2024-01-04T15:18:31.298" v="236" actId="1076"/>
          <ac:picMkLst>
            <pc:docMk/>
            <pc:sldMk cId="3944084663" sldId="266"/>
            <ac:picMk id="5" creationId="{88B31B48-CAB1-8998-1E0B-38AC16006E52}"/>
          </ac:picMkLst>
        </pc:picChg>
      </pc:sldChg>
      <pc:sldChg chg="addSp delSp modSp mod">
        <pc:chgData name="Wenzinger Madeleine Annick" userId="45111f02-731f-4bed-8c41-1dadd6cbfcb4" providerId="ADAL" clId="{2ED78D85-AC7B-8346-AFC7-7EC007DF0856}" dt="2024-01-04T15:18:41.197" v="239" actId="1076"/>
        <pc:sldMkLst>
          <pc:docMk/>
          <pc:sldMk cId="1589291536" sldId="267"/>
        </pc:sldMkLst>
        <pc:spChg chg="del">
          <ac:chgData name="Wenzinger Madeleine Annick" userId="45111f02-731f-4bed-8c41-1dadd6cbfcb4" providerId="ADAL" clId="{2ED78D85-AC7B-8346-AFC7-7EC007DF0856}" dt="2024-01-04T15:18:36.498" v="237" actId="478"/>
          <ac:spMkLst>
            <pc:docMk/>
            <pc:sldMk cId="1589291536" sldId="267"/>
            <ac:spMk id="6" creationId="{9B3498F9-B3FC-B04D-2570-A0177AA07406}"/>
          </ac:spMkLst>
        </pc:spChg>
        <pc:picChg chg="add mod">
          <ac:chgData name="Wenzinger Madeleine Annick" userId="45111f02-731f-4bed-8c41-1dadd6cbfcb4" providerId="ADAL" clId="{2ED78D85-AC7B-8346-AFC7-7EC007DF0856}" dt="2024-01-04T15:18:41.197" v="239" actId="1076"/>
          <ac:picMkLst>
            <pc:docMk/>
            <pc:sldMk cId="1589291536" sldId="267"/>
            <ac:picMk id="8" creationId="{E2199CF1-B959-676B-4272-E9FFE65EDC33}"/>
          </ac:picMkLst>
        </pc:picChg>
      </pc:sldChg>
      <pc:sldChg chg="addSp delSp modSp mod">
        <pc:chgData name="Wenzinger Madeleine Annick" userId="45111f02-731f-4bed-8c41-1dadd6cbfcb4" providerId="ADAL" clId="{2ED78D85-AC7B-8346-AFC7-7EC007DF0856}" dt="2024-01-04T15:18:46.138" v="241"/>
        <pc:sldMkLst>
          <pc:docMk/>
          <pc:sldMk cId="2695340121" sldId="268"/>
        </pc:sldMkLst>
        <pc:spChg chg="del">
          <ac:chgData name="Wenzinger Madeleine Annick" userId="45111f02-731f-4bed-8c41-1dadd6cbfcb4" providerId="ADAL" clId="{2ED78D85-AC7B-8346-AFC7-7EC007DF0856}" dt="2024-01-04T15:18:45.122" v="240" actId="478"/>
          <ac:spMkLst>
            <pc:docMk/>
            <pc:sldMk cId="2695340121" sldId="268"/>
            <ac:spMk id="4" creationId="{1A87E7A0-CDD0-0C47-83DB-D762A2BCCDC0}"/>
          </ac:spMkLst>
        </pc:spChg>
        <pc:picChg chg="add mod">
          <ac:chgData name="Wenzinger Madeleine Annick" userId="45111f02-731f-4bed-8c41-1dadd6cbfcb4" providerId="ADAL" clId="{2ED78D85-AC7B-8346-AFC7-7EC007DF0856}" dt="2024-01-04T15:18:46.138" v="241"/>
          <ac:picMkLst>
            <pc:docMk/>
            <pc:sldMk cId="2695340121" sldId="268"/>
            <ac:picMk id="5" creationId="{57213C4C-E8DF-CACE-0726-57F6706BDE2D}"/>
          </ac:picMkLst>
        </pc:picChg>
      </pc:sldChg>
      <pc:sldChg chg="addSp delSp modSp mod">
        <pc:chgData name="Wenzinger Madeleine Annick" userId="45111f02-731f-4bed-8c41-1dadd6cbfcb4" providerId="ADAL" clId="{2ED78D85-AC7B-8346-AFC7-7EC007DF0856}" dt="2024-01-04T15:18:58.398" v="245" actId="1076"/>
        <pc:sldMkLst>
          <pc:docMk/>
          <pc:sldMk cId="1185058957" sldId="269"/>
        </pc:sldMkLst>
        <pc:spChg chg="del mod">
          <ac:chgData name="Wenzinger Madeleine Annick" userId="45111f02-731f-4bed-8c41-1dadd6cbfcb4" providerId="ADAL" clId="{2ED78D85-AC7B-8346-AFC7-7EC007DF0856}" dt="2024-01-04T15:18:55.802" v="244" actId="478"/>
          <ac:spMkLst>
            <pc:docMk/>
            <pc:sldMk cId="1185058957" sldId="269"/>
            <ac:spMk id="7" creationId="{56E7FB7A-1187-4293-318B-6B511CF3F12E}"/>
          </ac:spMkLst>
        </pc:spChg>
        <pc:picChg chg="add mod">
          <ac:chgData name="Wenzinger Madeleine Annick" userId="45111f02-731f-4bed-8c41-1dadd6cbfcb4" providerId="ADAL" clId="{2ED78D85-AC7B-8346-AFC7-7EC007DF0856}" dt="2024-01-04T15:18:58.398" v="245" actId="1076"/>
          <ac:picMkLst>
            <pc:docMk/>
            <pc:sldMk cId="1185058957" sldId="269"/>
            <ac:picMk id="8" creationId="{462E1E5B-0BE8-8FCA-91AE-8C7159F31FEE}"/>
          </ac:picMkLst>
        </pc:picChg>
      </pc:sldChg>
      <pc:sldChg chg="addSp delSp modSp mod">
        <pc:chgData name="Wenzinger Madeleine Annick" userId="45111f02-731f-4bed-8c41-1dadd6cbfcb4" providerId="ADAL" clId="{2ED78D85-AC7B-8346-AFC7-7EC007DF0856}" dt="2024-01-04T15:19:18.942" v="272" actId="20577"/>
        <pc:sldMkLst>
          <pc:docMk/>
          <pc:sldMk cId="693018122" sldId="270"/>
        </pc:sldMkLst>
        <pc:spChg chg="mod">
          <ac:chgData name="Wenzinger Madeleine Annick" userId="45111f02-731f-4bed-8c41-1dadd6cbfcb4" providerId="ADAL" clId="{2ED78D85-AC7B-8346-AFC7-7EC007DF0856}" dt="2024-01-04T15:19:18.942" v="272" actId="20577"/>
          <ac:spMkLst>
            <pc:docMk/>
            <pc:sldMk cId="693018122" sldId="270"/>
            <ac:spMk id="2" creationId="{EFC66871-3A59-4687-B846-7C61007D3159}"/>
          </ac:spMkLst>
        </pc:spChg>
        <pc:spChg chg="del mod">
          <ac:chgData name="Wenzinger Madeleine Annick" userId="45111f02-731f-4bed-8c41-1dadd6cbfcb4" providerId="ADAL" clId="{2ED78D85-AC7B-8346-AFC7-7EC007DF0856}" dt="2024-01-04T15:19:06.607" v="247" actId="478"/>
          <ac:spMkLst>
            <pc:docMk/>
            <pc:sldMk cId="693018122" sldId="270"/>
            <ac:spMk id="5" creationId="{868BD65D-12E8-57D1-839C-C7050D610FC1}"/>
          </ac:spMkLst>
        </pc:spChg>
        <pc:graphicFrameChg chg="del">
          <ac:chgData name="Wenzinger Madeleine Annick" userId="45111f02-731f-4bed-8c41-1dadd6cbfcb4" providerId="ADAL" clId="{2ED78D85-AC7B-8346-AFC7-7EC007DF0856}" dt="2024-01-04T15:06:57.825" v="26" actId="478"/>
          <ac:graphicFrameMkLst>
            <pc:docMk/>
            <pc:sldMk cId="693018122" sldId="270"/>
            <ac:graphicFrameMk id="3" creationId="{D382AD2D-5F30-7880-D636-4998485B0A6B}"/>
          </ac:graphicFrameMkLst>
        </pc:graphicFrameChg>
        <pc:picChg chg="add mod">
          <ac:chgData name="Wenzinger Madeleine Annick" userId="45111f02-731f-4bed-8c41-1dadd6cbfcb4" providerId="ADAL" clId="{2ED78D85-AC7B-8346-AFC7-7EC007DF0856}" dt="2024-01-04T15:07:55.987" v="30" actId="14100"/>
          <ac:picMkLst>
            <pc:docMk/>
            <pc:sldMk cId="693018122" sldId="270"/>
            <ac:picMk id="8" creationId="{2536B052-FCF9-3A59-2F87-888AC3259909}"/>
          </ac:picMkLst>
        </pc:picChg>
        <pc:picChg chg="add mod">
          <ac:chgData name="Wenzinger Madeleine Annick" userId="45111f02-731f-4bed-8c41-1dadd6cbfcb4" providerId="ADAL" clId="{2ED78D85-AC7B-8346-AFC7-7EC007DF0856}" dt="2024-01-04T15:19:07.431" v="248"/>
          <ac:picMkLst>
            <pc:docMk/>
            <pc:sldMk cId="693018122" sldId="270"/>
            <ac:picMk id="9" creationId="{384793DE-DD96-8DC5-E9A4-02C4DC97431D}"/>
          </ac:picMkLst>
        </pc:picChg>
      </pc:sldChg>
      <pc:sldChg chg="addSp delSp modSp mod">
        <pc:chgData name="Wenzinger Madeleine Annick" userId="45111f02-731f-4bed-8c41-1dadd6cbfcb4" providerId="ADAL" clId="{2ED78D85-AC7B-8346-AFC7-7EC007DF0856}" dt="2024-01-04T15:19:25.378" v="274"/>
        <pc:sldMkLst>
          <pc:docMk/>
          <pc:sldMk cId="3148244811" sldId="271"/>
        </pc:sldMkLst>
        <pc:spChg chg="del">
          <ac:chgData name="Wenzinger Madeleine Annick" userId="45111f02-731f-4bed-8c41-1dadd6cbfcb4" providerId="ADAL" clId="{2ED78D85-AC7B-8346-AFC7-7EC007DF0856}" dt="2024-01-04T15:19:24.817" v="273" actId="478"/>
          <ac:spMkLst>
            <pc:docMk/>
            <pc:sldMk cId="3148244811" sldId="271"/>
            <ac:spMk id="4" creationId="{65B2EC25-C47C-0DF8-8A07-3C33FA7E2BA6}"/>
          </ac:spMkLst>
        </pc:spChg>
        <pc:picChg chg="add mod">
          <ac:chgData name="Wenzinger Madeleine Annick" userId="45111f02-731f-4bed-8c41-1dadd6cbfcb4" providerId="ADAL" clId="{2ED78D85-AC7B-8346-AFC7-7EC007DF0856}" dt="2024-01-04T15:19:25.378" v="274"/>
          <ac:picMkLst>
            <pc:docMk/>
            <pc:sldMk cId="3148244811" sldId="271"/>
            <ac:picMk id="5" creationId="{485022C9-8A8B-9996-184A-A1FB3CAA9141}"/>
          </ac:picMkLst>
        </pc:picChg>
      </pc:sldChg>
      <pc:sldChg chg="modSp mod">
        <pc:chgData name="Wenzinger Madeleine Annick" userId="45111f02-731f-4bed-8c41-1dadd6cbfcb4" providerId="ADAL" clId="{2ED78D85-AC7B-8346-AFC7-7EC007DF0856}" dt="2024-01-05T15:35:16.002" v="1129" actId="1076"/>
        <pc:sldMkLst>
          <pc:docMk/>
          <pc:sldMk cId="433679051" sldId="272"/>
        </pc:sldMkLst>
        <pc:spChg chg="mod">
          <ac:chgData name="Wenzinger Madeleine Annick" userId="45111f02-731f-4bed-8c41-1dadd6cbfcb4" providerId="ADAL" clId="{2ED78D85-AC7B-8346-AFC7-7EC007DF0856}" dt="2024-01-05T15:35:16.002" v="1129" actId="1076"/>
          <ac:spMkLst>
            <pc:docMk/>
            <pc:sldMk cId="433679051" sldId="272"/>
            <ac:spMk id="10" creationId="{8AB7872F-1F7A-E471-A62D-89A858DBC7FE}"/>
          </ac:spMkLst>
        </pc:spChg>
        <pc:picChg chg="mod">
          <ac:chgData name="Wenzinger Madeleine Annick" userId="45111f02-731f-4bed-8c41-1dadd6cbfcb4" providerId="ADAL" clId="{2ED78D85-AC7B-8346-AFC7-7EC007DF0856}" dt="2024-01-05T15:35:12.445" v="1128" actId="1076"/>
          <ac:picMkLst>
            <pc:docMk/>
            <pc:sldMk cId="433679051" sldId="272"/>
            <ac:picMk id="7" creationId="{74605518-A71E-67BE-C6FA-CD6B50022DAF}"/>
          </ac:picMkLst>
        </pc:picChg>
        <pc:picChg chg="mod">
          <ac:chgData name="Wenzinger Madeleine Annick" userId="45111f02-731f-4bed-8c41-1dadd6cbfcb4" providerId="ADAL" clId="{2ED78D85-AC7B-8346-AFC7-7EC007DF0856}" dt="2024-01-05T15:35:05.391" v="1125" actId="1076"/>
          <ac:picMkLst>
            <pc:docMk/>
            <pc:sldMk cId="433679051" sldId="272"/>
            <ac:picMk id="9" creationId="{721A887F-B4D4-DCC0-F5DC-08A5814A4D59}"/>
          </ac:picMkLst>
        </pc:picChg>
      </pc:sldChg>
      <pc:sldChg chg="addSp modSp new mod ord">
        <pc:chgData name="Wenzinger Madeleine Annick" userId="45111f02-731f-4bed-8c41-1dadd6cbfcb4" providerId="ADAL" clId="{2ED78D85-AC7B-8346-AFC7-7EC007DF0856}" dt="2024-01-05T15:33:54.938" v="1123" actId="1076"/>
        <pc:sldMkLst>
          <pc:docMk/>
          <pc:sldMk cId="307343431" sldId="280"/>
        </pc:sldMkLst>
        <pc:spChg chg="mod">
          <ac:chgData name="Wenzinger Madeleine Annick" userId="45111f02-731f-4bed-8c41-1dadd6cbfcb4" providerId="ADAL" clId="{2ED78D85-AC7B-8346-AFC7-7EC007DF0856}" dt="2024-01-05T15:27:13.381" v="413" actId="20577"/>
          <ac:spMkLst>
            <pc:docMk/>
            <pc:sldMk cId="307343431" sldId="280"/>
            <ac:spMk id="2" creationId="{1D6048EC-0CC9-A5DA-FE94-41E777584D06}"/>
          </ac:spMkLst>
        </pc:spChg>
        <pc:spChg chg="add mod">
          <ac:chgData name="Wenzinger Madeleine Annick" userId="45111f02-731f-4bed-8c41-1dadd6cbfcb4" providerId="ADAL" clId="{2ED78D85-AC7B-8346-AFC7-7EC007DF0856}" dt="2024-01-05T15:31:05.419" v="1045" actId="20577"/>
          <ac:spMkLst>
            <pc:docMk/>
            <pc:sldMk cId="307343431" sldId="280"/>
            <ac:spMk id="3" creationId="{6C744EFB-D4FA-271B-7388-00BB127C4032}"/>
          </ac:spMkLst>
        </pc:spChg>
        <pc:spChg chg="add mod">
          <ac:chgData name="Wenzinger Madeleine Annick" userId="45111f02-731f-4bed-8c41-1dadd6cbfcb4" providerId="ADAL" clId="{2ED78D85-AC7B-8346-AFC7-7EC007DF0856}" dt="2024-01-05T15:33:54.938" v="1123" actId="1076"/>
          <ac:spMkLst>
            <pc:docMk/>
            <pc:sldMk cId="307343431" sldId="280"/>
            <ac:spMk id="4" creationId="{101FFF0A-5B22-B9D9-27CF-887D5DBFF464}"/>
          </ac:spMkLst>
        </pc:spChg>
      </pc:sldChg>
    </pc:docChg>
  </pc:docChgLst>
  <pc:docChgLst>
    <pc:chgData name="Wenzinger Madeleine Annick" userId="45111f02-731f-4bed-8c41-1dadd6cbfcb4" providerId="ADAL" clId="{BAF110E1-BDC2-194E-9CFD-1BD77862C042}"/>
    <pc:docChg chg="undo custSel addSld modSld">
      <pc:chgData name="Wenzinger Madeleine Annick" userId="45111f02-731f-4bed-8c41-1dadd6cbfcb4" providerId="ADAL" clId="{BAF110E1-BDC2-194E-9CFD-1BD77862C042}" dt="2024-01-08T12:29:44.040" v="167" actId="1076"/>
      <pc:docMkLst>
        <pc:docMk/>
      </pc:docMkLst>
      <pc:sldChg chg="modSp mod">
        <pc:chgData name="Wenzinger Madeleine Annick" userId="45111f02-731f-4bed-8c41-1dadd6cbfcb4" providerId="ADAL" clId="{BAF110E1-BDC2-194E-9CFD-1BD77862C042}" dt="2024-01-08T12:26:38.523" v="97" actId="1036"/>
        <pc:sldMkLst>
          <pc:docMk/>
          <pc:sldMk cId="3305556362" sldId="274"/>
        </pc:sldMkLst>
        <pc:spChg chg="mod">
          <ac:chgData name="Wenzinger Madeleine Annick" userId="45111f02-731f-4bed-8c41-1dadd6cbfcb4" providerId="ADAL" clId="{BAF110E1-BDC2-194E-9CFD-1BD77862C042}" dt="2024-01-08T12:26:28.382" v="91" actId="20577"/>
          <ac:spMkLst>
            <pc:docMk/>
            <pc:sldMk cId="3305556362" sldId="274"/>
            <ac:spMk id="5" creationId="{C63E5A67-DEB4-0E75-0DB2-30E199559B5A}"/>
          </ac:spMkLst>
        </pc:spChg>
        <pc:picChg chg="mod">
          <ac:chgData name="Wenzinger Madeleine Annick" userId="45111f02-731f-4bed-8c41-1dadd6cbfcb4" providerId="ADAL" clId="{BAF110E1-BDC2-194E-9CFD-1BD77862C042}" dt="2024-01-08T12:26:38.523" v="97" actId="1036"/>
          <ac:picMkLst>
            <pc:docMk/>
            <pc:sldMk cId="3305556362" sldId="274"/>
            <ac:picMk id="8" creationId="{CFD3E567-3211-E848-9183-01141DCE0896}"/>
          </ac:picMkLst>
        </pc:picChg>
      </pc:sldChg>
      <pc:sldChg chg="addSp modSp new mod">
        <pc:chgData name="Wenzinger Madeleine Annick" userId="45111f02-731f-4bed-8c41-1dadd6cbfcb4" providerId="ADAL" clId="{BAF110E1-BDC2-194E-9CFD-1BD77862C042}" dt="2024-01-08T12:29:44.040" v="167" actId="1076"/>
        <pc:sldMkLst>
          <pc:docMk/>
          <pc:sldMk cId="2783766610" sldId="281"/>
        </pc:sldMkLst>
        <pc:spChg chg="mod">
          <ac:chgData name="Wenzinger Madeleine Annick" userId="45111f02-731f-4bed-8c41-1dadd6cbfcb4" providerId="ADAL" clId="{BAF110E1-BDC2-194E-9CFD-1BD77862C042}" dt="2024-01-08T12:27:13.727" v="135" actId="20577"/>
          <ac:spMkLst>
            <pc:docMk/>
            <pc:sldMk cId="2783766610" sldId="281"/>
            <ac:spMk id="2" creationId="{36E29DBD-972F-2355-B6BC-B25E84CBD72F}"/>
          </ac:spMkLst>
        </pc:spChg>
        <pc:spChg chg="add mod">
          <ac:chgData name="Wenzinger Madeleine Annick" userId="45111f02-731f-4bed-8c41-1dadd6cbfcb4" providerId="ADAL" clId="{BAF110E1-BDC2-194E-9CFD-1BD77862C042}" dt="2024-01-08T12:28:29.303" v="164" actId="255"/>
          <ac:spMkLst>
            <pc:docMk/>
            <pc:sldMk cId="2783766610" sldId="281"/>
            <ac:spMk id="3" creationId="{EDD06A6E-34D3-3205-CF75-2BDEBB29D633}"/>
          </ac:spMkLst>
        </pc:spChg>
        <pc:picChg chg="add mod">
          <ac:chgData name="Wenzinger Madeleine Annick" userId="45111f02-731f-4bed-8c41-1dadd6cbfcb4" providerId="ADAL" clId="{BAF110E1-BDC2-194E-9CFD-1BD77862C042}" dt="2024-01-08T12:29:31.305" v="165"/>
          <ac:picMkLst>
            <pc:docMk/>
            <pc:sldMk cId="2783766610" sldId="281"/>
            <ac:picMk id="4" creationId="{A14F826B-EAB4-6726-274D-823407BFC3E7}"/>
          </ac:picMkLst>
        </pc:picChg>
        <pc:picChg chg="add mod">
          <ac:chgData name="Wenzinger Madeleine Annick" userId="45111f02-731f-4bed-8c41-1dadd6cbfcb4" providerId="ADAL" clId="{BAF110E1-BDC2-194E-9CFD-1BD77862C042}" dt="2024-01-08T12:29:44.040" v="167" actId="1076"/>
          <ac:picMkLst>
            <pc:docMk/>
            <pc:sldMk cId="2783766610" sldId="281"/>
            <ac:picMk id="5" creationId="{415FD041-A3CB-FF8A-A2FA-EF42C6DB448E}"/>
          </ac:picMkLst>
        </pc:picChg>
      </pc:sldChg>
    </pc:docChg>
  </pc:docChgLst>
  <pc:docChgLst>
    <pc:chgData name="Wenzinger Madeleine Annick" userId="45111f02-731f-4bed-8c41-1dadd6cbfcb4" providerId="ADAL" clId="{5395DE0E-1D00-E64C-B1FE-BA28DC02E696}"/>
    <pc:docChg chg="custSel addSld modSld">
      <pc:chgData name="Wenzinger Madeleine Annick" userId="45111f02-731f-4bed-8c41-1dadd6cbfcb4" providerId="ADAL" clId="{5395DE0E-1D00-E64C-B1FE-BA28DC02E696}" dt="2024-01-22T09:43:24.632" v="72" actId="20577"/>
      <pc:docMkLst>
        <pc:docMk/>
      </pc:docMkLst>
      <pc:sldChg chg="modSp mod">
        <pc:chgData name="Wenzinger Madeleine Annick" userId="45111f02-731f-4bed-8c41-1dadd6cbfcb4" providerId="ADAL" clId="{5395DE0E-1D00-E64C-B1FE-BA28DC02E696}" dt="2024-01-22T09:43:24.632" v="72" actId="20577"/>
        <pc:sldMkLst>
          <pc:docMk/>
          <pc:sldMk cId="980654652" sldId="279"/>
        </pc:sldMkLst>
        <pc:spChg chg="mod">
          <ac:chgData name="Wenzinger Madeleine Annick" userId="45111f02-731f-4bed-8c41-1dadd6cbfcb4" providerId="ADAL" clId="{5395DE0E-1D00-E64C-B1FE-BA28DC02E696}" dt="2024-01-22T09:43:24.632" v="72" actId="20577"/>
          <ac:spMkLst>
            <pc:docMk/>
            <pc:sldMk cId="980654652" sldId="279"/>
            <ac:spMk id="3" creationId="{777E6A83-940D-4B1A-3C9E-4F540DE6406C}"/>
          </ac:spMkLst>
        </pc:spChg>
      </pc:sldChg>
      <pc:sldChg chg="modSp new mod">
        <pc:chgData name="Wenzinger Madeleine Annick" userId="45111f02-731f-4bed-8c41-1dadd6cbfcb4" providerId="ADAL" clId="{5395DE0E-1D00-E64C-B1FE-BA28DC02E696}" dt="2024-01-22T09:42:40.426" v="46" actId="20577"/>
        <pc:sldMkLst>
          <pc:docMk/>
          <pc:sldMk cId="421294900" sldId="282"/>
        </pc:sldMkLst>
        <pc:spChg chg="mod">
          <ac:chgData name="Wenzinger Madeleine Annick" userId="45111f02-731f-4bed-8c41-1dadd6cbfcb4" providerId="ADAL" clId="{5395DE0E-1D00-E64C-B1FE-BA28DC02E696}" dt="2024-01-22T09:42:40.426" v="46" actId="20577"/>
          <ac:spMkLst>
            <pc:docMk/>
            <pc:sldMk cId="421294900" sldId="282"/>
            <ac:spMk id="2" creationId="{43F52958-6BEE-8D19-8468-2B88B9D184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1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3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2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7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5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3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8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1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1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1/22/24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5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1/22/24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13.xml"/><Relationship Id="rId7" Type="http://schemas.openxmlformats.org/officeDocument/2006/relationships/slide" Target="slide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9.xml"/><Relationship Id="rId7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10" Type="http://schemas.openxmlformats.org/officeDocument/2006/relationships/image" Target="../media/image7.png"/><Relationship Id="rId4" Type="http://schemas.openxmlformats.org/officeDocument/2006/relationships/slide" Target="slide23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3.xml"/><Relationship Id="rId7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10" Type="http://schemas.openxmlformats.org/officeDocument/2006/relationships/image" Target="../media/image7.png"/><Relationship Id="rId4" Type="http://schemas.openxmlformats.org/officeDocument/2006/relationships/slide" Target="slide14.xml"/><Relationship Id="rId9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slide" Target="slide9.xml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0.xml"/><Relationship Id="rId7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11" Type="http://schemas.openxmlformats.org/officeDocument/2006/relationships/image" Target="../media/image4.png"/><Relationship Id="rId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slide" Target="slide11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image" Target="../media/image7.png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C65B73-E549-8A40-8483-9871F7FD0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19" y="810623"/>
            <a:ext cx="4894428" cy="1737705"/>
          </a:xfrm>
        </p:spPr>
        <p:txBody>
          <a:bodyPr anchor="b">
            <a:normAutofit/>
          </a:bodyPr>
          <a:lstStyle/>
          <a:p>
            <a:pPr algn="l"/>
            <a:r>
              <a:rPr lang="fr-FR" sz="3300" dirty="0"/>
              <a:t>L’Assemblée des </a:t>
            </a:r>
            <a:r>
              <a:rPr lang="fr-FR" sz="3300" dirty="0" err="1"/>
              <a:t>délégué.e.s</a:t>
            </a:r>
            <a:endParaRPr lang="fr-FR" sz="33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11DED9-FCF2-1614-8D9F-A390C0F12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19" y="2714710"/>
            <a:ext cx="4833901" cy="993242"/>
          </a:xfrm>
        </p:spPr>
        <p:txBody>
          <a:bodyPr>
            <a:normAutofit lnSpcReduction="10000"/>
          </a:bodyPr>
          <a:lstStyle/>
          <a:p>
            <a:pPr algn="l"/>
            <a:r>
              <a:rPr lang="fr-FR" dirty="0"/>
              <a:t>Mais qu’est-ce donc et comment est-ce que cela fonctionne?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Graphic 212">
            <a:extLst>
              <a:ext uri="{FF2B5EF4-FFF2-40B4-BE49-F238E27FC236}">
                <a16:creationId xmlns:a16="http://schemas.microsoft.com/office/drawing/2014/main" id="{A0569933-2A1F-487D-A657-990AFACA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Graphic 212">
            <a:extLst>
              <a:ext uri="{FF2B5EF4-FFF2-40B4-BE49-F238E27FC236}">
                <a16:creationId xmlns:a16="http://schemas.microsoft.com/office/drawing/2014/main" id="{41A44955-0622-4C9F-BFD2-55277314E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BF5730-CE16-498B-B11C-000E7F587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284B67-6F50-4C2E-904F-005438145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7C7C1-1680-3340-0DE2-852A74187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629" y="3594405"/>
            <a:ext cx="3899155" cy="2193274"/>
          </a:xfrm>
          <a:prstGeom prst="rect">
            <a:avLst/>
          </a:prstGeom>
          <a:ln w="28575">
            <a:noFill/>
          </a:ln>
        </p:spPr>
      </p:pic>
      <p:pic>
        <p:nvPicPr>
          <p:cNvPr id="7" name="Image 6" descr="Une image contenant texte, symbole, Police, logo&#10;&#10;Description générée automatiquemen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100C48-6202-DC93-78BC-A8D56FF70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971" y="4896990"/>
            <a:ext cx="1481534" cy="132879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DC131BD-A701-6B24-B08D-38177E1871ED}"/>
              </a:ext>
            </a:extLst>
          </p:cNvPr>
          <p:cNvSpPr txBox="1"/>
          <p:nvPr/>
        </p:nvSpPr>
        <p:spPr>
          <a:xfrm>
            <a:off x="677119" y="3897443"/>
            <a:ext cx="4833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trouver les réponses à vos questions, cliquez sur les éléments qui vous intéressent.</a:t>
            </a:r>
          </a:p>
          <a:p>
            <a:r>
              <a:rPr lang="fr-FR" dirty="0"/>
              <a:t>Pour démarrer, cliquez sur le bouton ci-dessous.</a:t>
            </a:r>
          </a:p>
        </p:txBody>
      </p:sp>
      <p:pic>
        <p:nvPicPr>
          <p:cNvPr id="9" name="Image 8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7264E4AB-9136-5518-0F76-4EA27C92B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593" y="798558"/>
            <a:ext cx="3835400" cy="235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21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9095AF-0F1B-0FF9-B655-222ED6B78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seront contrôlées les présences des </a:t>
            </a:r>
            <a:r>
              <a:rPr lang="fr-FR" dirty="0" err="1"/>
              <a:t>délégué.e.s</a:t>
            </a:r>
            <a:r>
              <a:rPr lang="fr-FR" dirty="0"/>
              <a:t> aux assemblées?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FDE6D0-4E76-977D-EF92-315D8D5B574E}"/>
              </a:ext>
            </a:extLst>
          </p:cNvPr>
          <p:cNvSpPr txBox="1"/>
          <p:nvPr/>
        </p:nvSpPr>
        <p:spPr>
          <a:xfrm>
            <a:off x="989351" y="1828800"/>
            <a:ext cx="86055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- Les présences sont contrôlées via le système ISA et un système de cartes avec la photo de l’élève que les </a:t>
            </a:r>
            <a:r>
              <a:rPr lang="fr-FR" sz="2400" dirty="0" err="1"/>
              <a:t>délégué.e.s</a:t>
            </a:r>
            <a:r>
              <a:rPr lang="fr-FR" sz="2400" dirty="0"/>
              <a:t> prennent en entrant dans la salle, portent sur eux/ elles le temps de la rencontre et redonnent en partant.</a:t>
            </a:r>
          </a:p>
          <a:p>
            <a:r>
              <a:rPr lang="fr-FR" sz="2400" dirty="0"/>
              <a:t>- Chaque </a:t>
            </a:r>
            <a:r>
              <a:rPr lang="fr-FR" sz="2400" dirty="0" err="1"/>
              <a:t>délégué.e</a:t>
            </a:r>
            <a:r>
              <a:rPr lang="fr-FR" sz="2400" dirty="0"/>
              <a:t> est </a:t>
            </a:r>
            <a:r>
              <a:rPr lang="fr-FR" sz="2400" dirty="0" err="1"/>
              <a:t>tenu.e</a:t>
            </a:r>
            <a:r>
              <a:rPr lang="fr-FR" sz="2400" dirty="0"/>
              <a:t> d’assister à l’assemblée ou de s’excuser en avance.</a:t>
            </a:r>
          </a:p>
          <a:p>
            <a:r>
              <a:rPr lang="fr-FR" sz="2400" dirty="0"/>
              <a:t>- L’assemblée est prioritaire sur les cours à l’horaire, les cours facultatifs ou les permanences.</a:t>
            </a:r>
          </a:p>
          <a:p>
            <a:r>
              <a:rPr lang="fr-FR" sz="2400" dirty="0"/>
              <a:t>- Les retards sont inscrits et sanctionnés.</a:t>
            </a:r>
          </a:p>
          <a:p>
            <a:r>
              <a:rPr lang="fr-FR" sz="2400" dirty="0"/>
              <a:t>- En cas de non-respect des règles, le / la </a:t>
            </a:r>
            <a:r>
              <a:rPr lang="fr-FR" sz="2400" dirty="0" err="1"/>
              <a:t>délégué.e</a:t>
            </a:r>
            <a:r>
              <a:rPr lang="fr-FR" sz="2400" dirty="0"/>
              <a:t> sera démis de sa fonction,</a:t>
            </a:r>
          </a:p>
        </p:txBody>
      </p:sp>
      <p:pic>
        <p:nvPicPr>
          <p:cNvPr id="6" name="Image 5" descr="Une image contenant Police, logo, Graphique, jaune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27AB2564-BF5E-55EA-CC51-B0EEF07EE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  <p:pic>
        <p:nvPicPr>
          <p:cNvPr id="4" name="Image 3">
            <a:hlinkClick r:id="rId4" action="ppaction://hlinksldjump"/>
            <a:extLst>
              <a:ext uri="{FF2B5EF4-FFF2-40B4-BE49-F238E27FC236}">
                <a16:creationId xmlns:a16="http://schemas.microsoft.com/office/drawing/2014/main" id="{3E5BB732-6FC4-3F51-4CB5-D17161209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55391">
            <a:off x="9478800" y="2975625"/>
            <a:ext cx="2507497" cy="12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40EA6-C3C9-F5E5-7576-571E94C2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est le rôle du / de la </a:t>
            </a:r>
            <a:r>
              <a:rPr lang="fr-FR" dirty="0" err="1"/>
              <a:t>délégué.e</a:t>
            </a:r>
            <a:r>
              <a:rPr lang="fr-FR" dirty="0"/>
              <a:t>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25FB842-5735-CED6-D4B5-22D269AA0B48}"/>
              </a:ext>
            </a:extLst>
          </p:cNvPr>
          <p:cNvSpPr txBox="1"/>
          <p:nvPr/>
        </p:nvSpPr>
        <p:spPr>
          <a:xfrm>
            <a:off x="838200" y="3016251"/>
            <a:ext cx="102832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Lors de la première assemblée, le rôle des </a:t>
            </a:r>
            <a:r>
              <a:rPr lang="fr-FR" sz="2400" dirty="0" err="1"/>
              <a:t>délégué.e.s</a:t>
            </a:r>
            <a:r>
              <a:rPr lang="fr-FR" sz="2400" dirty="0"/>
              <a:t> est décrit. </a:t>
            </a:r>
          </a:p>
          <a:p>
            <a:r>
              <a:rPr lang="fr-FR" sz="2400" dirty="0"/>
              <a:t>Il est scindé en deux pôles:</a:t>
            </a:r>
          </a:p>
          <a:p>
            <a:endParaRPr lang="fr-FR" sz="2400" dirty="0"/>
          </a:p>
          <a:p>
            <a:r>
              <a:rPr lang="fr-FR" sz="2400" dirty="0"/>
              <a:t>- </a:t>
            </a:r>
            <a:r>
              <a:rPr lang="fr-FR" sz="2400" dirty="0">
                <a:hlinkClick r:id="rId2" action="ppaction://hlinksldjump"/>
              </a:rPr>
              <a:t>les missions générales d’une part</a:t>
            </a:r>
            <a:endParaRPr lang="fr-FR" sz="2400" dirty="0"/>
          </a:p>
          <a:p>
            <a:r>
              <a:rPr lang="fr-FR" sz="2400" dirty="0"/>
              <a:t>- </a:t>
            </a:r>
            <a:r>
              <a:rPr lang="fr-FR" sz="2400" dirty="0">
                <a:hlinkClick r:id="rId3" action="ppaction://hlinksldjump"/>
              </a:rPr>
              <a:t>les tâches de l’autre</a:t>
            </a:r>
            <a:endParaRPr lang="fr-FR" sz="2400" dirty="0"/>
          </a:p>
          <a:p>
            <a:endParaRPr lang="fr-FR" sz="2400" dirty="0"/>
          </a:p>
          <a:p>
            <a:endParaRPr lang="fr-FR" dirty="0"/>
          </a:p>
        </p:txBody>
      </p:sp>
      <p:pic>
        <p:nvPicPr>
          <p:cNvPr id="4" name="Image 3" descr="Une image contenant clipart, Graphique, illustration, dessin humoristique&#10;&#10;Description générée automatiquement">
            <a:extLst>
              <a:ext uri="{FF2B5EF4-FFF2-40B4-BE49-F238E27FC236}">
                <a16:creationId xmlns:a16="http://schemas.microsoft.com/office/drawing/2014/main" id="{F14EC00D-30FF-43D8-398E-EEC37DB91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885" y="1369363"/>
            <a:ext cx="3434725" cy="1646888"/>
          </a:xfrm>
          <a:prstGeom prst="rect">
            <a:avLst/>
          </a:prstGeom>
        </p:spPr>
      </p:pic>
      <p:pic>
        <p:nvPicPr>
          <p:cNvPr id="6" name="Image 5" descr="Une image contenant Police, logo, Graphique, jaune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140F3CD6-8D7F-969E-493D-850D4EF90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  <p:pic>
        <p:nvPicPr>
          <p:cNvPr id="5" name="Image 4">
            <a:hlinkClick r:id="rId7" action="ppaction://hlinksldjump"/>
            <a:extLst>
              <a:ext uri="{FF2B5EF4-FFF2-40B4-BE49-F238E27FC236}">
                <a16:creationId xmlns:a16="http://schemas.microsoft.com/office/drawing/2014/main" id="{88B31B48-CAB1-8998-1E0B-38AC16006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55391">
            <a:off x="9376079" y="3805248"/>
            <a:ext cx="2507497" cy="12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8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9DAE1-BC6E-01D9-AA44-299EF752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missions générales des </a:t>
            </a:r>
            <a:r>
              <a:rPr lang="fr-FR" dirty="0" err="1"/>
              <a:t>délégué.e.s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2698CF-B04E-20AF-563C-D28DD172BCE3}"/>
              </a:ext>
            </a:extLst>
          </p:cNvPr>
          <p:cNvSpPr txBox="1"/>
          <p:nvPr/>
        </p:nvSpPr>
        <p:spPr>
          <a:xfrm>
            <a:off x="552139" y="1287785"/>
            <a:ext cx="942881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Les </a:t>
            </a:r>
            <a:r>
              <a:rPr lang="fr-FR" sz="2400" b="1" dirty="0"/>
              <a:t>missions générales </a:t>
            </a:r>
            <a:r>
              <a:rPr lang="fr-FR" sz="2400" dirty="0"/>
              <a:t>des </a:t>
            </a:r>
            <a:r>
              <a:rPr lang="fr-FR" sz="2400" dirty="0" err="1"/>
              <a:t>délégué.e.s</a:t>
            </a:r>
            <a:r>
              <a:rPr lang="fr-FR" sz="2400" dirty="0"/>
              <a:t> sont décrites, expliquées et illustrées par des exemples lors de la première assemblée. Voici les principales missions:</a:t>
            </a:r>
          </a:p>
          <a:p>
            <a:endParaRPr lang="fr-FR" sz="2400" dirty="0"/>
          </a:p>
          <a:p>
            <a:r>
              <a:rPr lang="fr-FR" sz="2400" dirty="0"/>
              <a:t>1. Faire le lien entre la classe, l’</a:t>
            </a:r>
            <a:r>
              <a:rPr lang="fr-FR" sz="2400" dirty="0" err="1"/>
              <a:t>enseignant·e</a:t>
            </a:r>
            <a:r>
              <a:rPr lang="fr-FR" sz="2400" dirty="0"/>
              <a:t> titulaire, les </a:t>
            </a:r>
            <a:r>
              <a:rPr lang="fr-FR" sz="2400" dirty="0" err="1"/>
              <a:t>enseignant·e·s</a:t>
            </a:r>
            <a:r>
              <a:rPr lang="fr-FR" sz="2400" dirty="0"/>
              <a:t> de la classe et / ou la direction de l’école, ainsi que tous professionnels de l’école.</a:t>
            </a:r>
          </a:p>
          <a:p>
            <a:r>
              <a:rPr lang="fr-FR" sz="2400" dirty="0"/>
              <a:t>2. Faire preuve d’écoute et de bienveillance envers ses camarades de classe.</a:t>
            </a:r>
          </a:p>
          <a:p>
            <a:r>
              <a:rPr lang="fr-FR" sz="2400" dirty="0"/>
              <a:t>3. Proposer et amener des idées lors des assemblées des </a:t>
            </a:r>
            <a:r>
              <a:rPr lang="fr-FR" sz="2400" dirty="0" err="1"/>
              <a:t>délégué·e·s</a:t>
            </a:r>
            <a:r>
              <a:rPr lang="fr-FR" sz="2400" dirty="0"/>
              <a:t> afin de développer des projets innovants et dynamiques dans l’école.</a:t>
            </a:r>
          </a:p>
        </p:txBody>
      </p:sp>
      <p:sp>
        <p:nvSpPr>
          <p:cNvPr id="5" name="Ruban vers le haut 4">
            <a:hlinkClick r:id="rId2" action="ppaction://hlinksldjump"/>
            <a:extLst>
              <a:ext uri="{FF2B5EF4-FFF2-40B4-BE49-F238E27FC236}">
                <a16:creationId xmlns:a16="http://schemas.microsoft.com/office/drawing/2014/main" id="{9953E49B-D4EF-B35D-7789-13D12D7C6FCD}"/>
              </a:ext>
            </a:extLst>
          </p:cNvPr>
          <p:cNvSpPr/>
          <p:nvPr/>
        </p:nvSpPr>
        <p:spPr>
          <a:xfrm>
            <a:off x="4342150" y="5651292"/>
            <a:ext cx="3507699" cy="974360"/>
          </a:xfrm>
          <a:prstGeom prst="ribbon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Vers les tâches, c’est par ici.</a:t>
            </a:r>
          </a:p>
        </p:txBody>
      </p:sp>
      <p:pic>
        <p:nvPicPr>
          <p:cNvPr id="3" name="Image 2" descr="Une image contenant Police, logo, Graphique, jaune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29AAE6B0-02B6-1237-FE4A-ABC166E03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  <p:pic>
        <p:nvPicPr>
          <p:cNvPr id="7" name="Image 6" descr="Une image contenant texte, mots croisés, Police, nombre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DD437E1F-3E16-4B9F-3088-50A50A74D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249" y="5379058"/>
            <a:ext cx="1539980" cy="1326094"/>
          </a:xfrm>
          <a:prstGeom prst="rect">
            <a:avLst/>
          </a:prstGeom>
        </p:spPr>
      </p:pic>
      <p:pic>
        <p:nvPicPr>
          <p:cNvPr id="8" name="Image 7">
            <a:hlinkClick r:id="rId7" action="ppaction://hlinksldjump"/>
            <a:extLst>
              <a:ext uri="{FF2B5EF4-FFF2-40B4-BE49-F238E27FC236}">
                <a16:creationId xmlns:a16="http://schemas.microsoft.com/office/drawing/2014/main" id="{E2199CF1-B959-676B-4272-E9FFE65EDC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55391">
            <a:off x="9543469" y="2661476"/>
            <a:ext cx="2507497" cy="12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9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4E26B-5992-F052-A74F-728D52BB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tâches des </a:t>
            </a:r>
            <a:r>
              <a:rPr lang="fr-FR" dirty="0" err="1"/>
              <a:t>délégué.e.s</a:t>
            </a:r>
            <a:endParaRPr lang="fr-FR" dirty="0"/>
          </a:p>
        </p:txBody>
      </p:sp>
      <p:sp>
        <p:nvSpPr>
          <p:cNvPr id="6" name="Ruban vers le bas 5">
            <a:hlinkClick r:id="rId2" action="ppaction://hlinksldjump"/>
            <a:extLst>
              <a:ext uri="{FF2B5EF4-FFF2-40B4-BE49-F238E27FC236}">
                <a16:creationId xmlns:a16="http://schemas.microsoft.com/office/drawing/2014/main" id="{A1175F2B-4E34-3E3D-88A5-1036945B95DD}"/>
              </a:ext>
            </a:extLst>
          </p:cNvPr>
          <p:cNvSpPr/>
          <p:nvPr/>
        </p:nvSpPr>
        <p:spPr>
          <a:xfrm>
            <a:off x="3952407" y="5576341"/>
            <a:ext cx="3647607" cy="916534"/>
          </a:xfrm>
          <a:prstGeom prst="ribb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Vers les missions, c’est par ici!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C0155E8-B458-7C39-713C-84FD7D06B1D4}"/>
              </a:ext>
            </a:extLst>
          </p:cNvPr>
          <p:cNvSpPr txBox="1"/>
          <p:nvPr/>
        </p:nvSpPr>
        <p:spPr>
          <a:xfrm>
            <a:off x="989351" y="1512249"/>
            <a:ext cx="661066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- </a:t>
            </a:r>
            <a:r>
              <a:rPr lang="fr-FR" sz="2400" b="1" dirty="0"/>
              <a:t>participer</a:t>
            </a:r>
            <a:r>
              <a:rPr lang="fr-FR" sz="2400" dirty="0"/>
              <a:t> aux réunions de l’Assemblée et </a:t>
            </a:r>
            <a:r>
              <a:rPr lang="fr-FR" sz="2400" b="1" dirty="0"/>
              <a:t>s’impliquer</a:t>
            </a:r>
            <a:r>
              <a:rPr lang="fr-FR" sz="2400" dirty="0"/>
              <a:t> dans les activités et projets de l’école</a:t>
            </a:r>
          </a:p>
          <a:p>
            <a:r>
              <a:rPr lang="fr-FR" sz="2400" dirty="0"/>
              <a:t>- se charger des </a:t>
            </a:r>
            <a:r>
              <a:rPr lang="fr-FR" sz="2400" b="1" dirty="0"/>
              <a:t>tâches administratives </a:t>
            </a:r>
            <a:r>
              <a:rPr lang="fr-FR" sz="2400" dirty="0"/>
              <a:t>à la demande du / de la titulaire</a:t>
            </a:r>
          </a:p>
          <a:p>
            <a:r>
              <a:rPr lang="fr-FR" sz="2400" dirty="0"/>
              <a:t>- </a:t>
            </a:r>
            <a:r>
              <a:rPr lang="fr-FR" sz="2400" b="1" dirty="0"/>
              <a:t>Préparer</a:t>
            </a:r>
            <a:r>
              <a:rPr lang="fr-FR" sz="2400" dirty="0"/>
              <a:t> les assemblées avec sa classe</a:t>
            </a:r>
          </a:p>
          <a:p>
            <a:r>
              <a:rPr lang="fr-FR" sz="2400" dirty="0"/>
              <a:t>- Faire un </a:t>
            </a:r>
            <a:r>
              <a:rPr lang="fr-FR" sz="2400" b="1" dirty="0"/>
              <a:t>compte rendu </a:t>
            </a:r>
            <a:r>
              <a:rPr lang="fr-FR" sz="2400" dirty="0"/>
              <a:t>des assemblées à sa classe</a:t>
            </a:r>
          </a:p>
          <a:p>
            <a:r>
              <a:rPr lang="fr-FR" sz="2400" dirty="0"/>
              <a:t>- </a:t>
            </a:r>
            <a:r>
              <a:rPr lang="fr-FR" sz="2400" b="1" dirty="0"/>
              <a:t>aider</a:t>
            </a:r>
            <a:r>
              <a:rPr lang="fr-FR" sz="2400" dirty="0"/>
              <a:t> à l’organisation des différents évènements proposés aux élèves pendant l’année</a:t>
            </a:r>
          </a:p>
          <a:p>
            <a:r>
              <a:rPr lang="fr-FR" sz="2400" dirty="0"/>
              <a:t>- participer aux </a:t>
            </a:r>
            <a:r>
              <a:rPr lang="fr-FR" sz="2400" b="1" dirty="0"/>
              <a:t>séances extraordinaires</a:t>
            </a:r>
          </a:p>
          <a:p>
            <a:endParaRPr lang="fr-FR" dirty="0"/>
          </a:p>
        </p:txBody>
      </p:sp>
      <p:pic>
        <p:nvPicPr>
          <p:cNvPr id="3" name="Image 2" descr="Une image contenant Police, logo, Graphique, jaune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BEFDC846-2682-5A90-AAD8-E3C5E9EAB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  <p:pic>
        <p:nvPicPr>
          <p:cNvPr id="9" name="Image 8" descr="Une image contenant texte, mots croisés, Police, nombre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1C8E2F57-6029-3F48-3AD7-0B5DACC7F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09" y="5324876"/>
            <a:ext cx="1539980" cy="1326094"/>
          </a:xfrm>
          <a:prstGeom prst="rect">
            <a:avLst/>
          </a:prstGeom>
        </p:spPr>
      </p:pic>
      <p:pic>
        <p:nvPicPr>
          <p:cNvPr id="5" name="Image 4">
            <a:hlinkClick r:id="rId7" action="ppaction://hlinksldjump"/>
            <a:extLst>
              <a:ext uri="{FF2B5EF4-FFF2-40B4-BE49-F238E27FC236}">
                <a16:creationId xmlns:a16="http://schemas.microsoft.com/office/drawing/2014/main" id="{57213C4C-E8DF-CACE-0726-57F6706BDE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55391">
            <a:off x="9421950" y="3130541"/>
            <a:ext cx="2507497" cy="12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0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1" name="Freeform: Shape 11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2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3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4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5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Oval 17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21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87344A-932D-1B2D-63BE-E002994C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Système de communication</a:t>
            </a:r>
          </a:p>
        </p:txBody>
      </p:sp>
      <p:sp>
        <p:nvSpPr>
          <p:cNvPr id="49" name="Freeform: Shape 2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0" name="Freeform: Shape 2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B6FE61-D0E8-F8D6-C027-DD7EEEA469D7}"/>
              </a:ext>
            </a:extLst>
          </p:cNvPr>
          <p:cNvSpPr txBox="1"/>
          <p:nvPr/>
        </p:nvSpPr>
        <p:spPr>
          <a:xfrm>
            <a:off x="1751228" y="2109998"/>
            <a:ext cx="6208317" cy="404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une</a:t>
            </a:r>
            <a:r>
              <a:rPr lang="en-US" sz="1700" dirty="0"/>
              <a:t> </a:t>
            </a:r>
            <a:r>
              <a:rPr lang="en-US" sz="1700" dirty="0" err="1"/>
              <a:t>équipe</a:t>
            </a:r>
            <a:r>
              <a:rPr lang="en-US" sz="1700" dirty="0"/>
              <a:t> de </a:t>
            </a:r>
            <a:r>
              <a:rPr lang="en-US" sz="1700" dirty="0" err="1"/>
              <a:t>délégué.e.s</a:t>
            </a:r>
            <a:r>
              <a:rPr lang="en-US" sz="1700" dirty="0"/>
              <a:t> de </a:t>
            </a:r>
            <a:r>
              <a:rPr lang="en-US" sz="1700" dirty="0" err="1"/>
              <a:t>classe</a:t>
            </a:r>
            <a:r>
              <a:rPr lang="en-US" sz="1700" dirty="0"/>
              <a:t> a </a:t>
            </a:r>
            <a:r>
              <a:rPr lang="en-US" sz="1700" dirty="0" err="1"/>
              <a:t>été</a:t>
            </a:r>
            <a:r>
              <a:rPr lang="en-US" sz="1700" dirty="0"/>
              <a:t> ouverte sur teams. 5 </a:t>
            </a:r>
            <a:r>
              <a:rPr lang="en-US" sz="1700" dirty="0" err="1"/>
              <a:t>canaux</a:t>
            </a:r>
            <a:r>
              <a:rPr lang="en-US" sz="1700" dirty="0"/>
              <a:t> </a:t>
            </a:r>
            <a:r>
              <a:rPr lang="en-US" sz="1700" dirty="0" err="1"/>
              <a:t>sont</a:t>
            </a:r>
            <a:r>
              <a:rPr lang="en-US" sz="1700" dirty="0"/>
              <a:t> </a:t>
            </a:r>
            <a:r>
              <a:rPr lang="en-US" sz="1700" dirty="0" err="1"/>
              <a:t>disponibles</a:t>
            </a: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	Canal </a:t>
            </a:r>
            <a:r>
              <a:rPr lang="en-US" sz="1700" dirty="0" err="1"/>
              <a:t>général</a:t>
            </a:r>
            <a:r>
              <a:rPr lang="en-US" sz="1700" dirty="0"/>
              <a:t>	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	Canal 9H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	Canal 10H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	Canal 11H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	Canal </a:t>
            </a:r>
            <a:r>
              <a:rPr lang="en-US" sz="1700" dirty="0" err="1"/>
              <a:t>privé</a:t>
            </a:r>
            <a:r>
              <a:rPr lang="en-US" sz="1700" dirty="0"/>
              <a:t> (</a:t>
            </a:r>
            <a:r>
              <a:rPr lang="en-US" sz="1700" dirty="0" err="1"/>
              <a:t>réservé</a:t>
            </a:r>
            <a:r>
              <a:rPr lang="en-US" sz="1700" dirty="0"/>
              <a:t> aux </a:t>
            </a:r>
            <a:r>
              <a:rPr lang="en-US" sz="1700" dirty="0" err="1"/>
              <a:t>responsables</a:t>
            </a:r>
            <a:r>
              <a:rPr lang="en-US" sz="1700" dirty="0"/>
              <a:t> et </a:t>
            </a:r>
            <a:r>
              <a:rPr lang="en-US" sz="1700" dirty="0" err="1"/>
              <a:t>à</a:t>
            </a:r>
            <a:r>
              <a:rPr lang="en-US" sz="1700" dirty="0"/>
              <a:t> la Direction)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Les </a:t>
            </a:r>
            <a:r>
              <a:rPr lang="en-US" sz="1700" dirty="0" err="1"/>
              <a:t>assemblées</a:t>
            </a:r>
            <a:r>
              <a:rPr lang="en-US" sz="1700" dirty="0"/>
              <a:t> </a:t>
            </a:r>
            <a:r>
              <a:rPr lang="en-US" sz="1700" dirty="0" err="1"/>
              <a:t>sont</a:t>
            </a:r>
            <a:r>
              <a:rPr lang="en-US" sz="1700" dirty="0"/>
              <a:t> </a:t>
            </a:r>
            <a:r>
              <a:rPr lang="en-US" sz="1700" dirty="0" err="1"/>
              <a:t>annoncées</a:t>
            </a:r>
            <a:r>
              <a:rPr lang="en-US" sz="1700" dirty="0"/>
              <a:t> de </a:t>
            </a:r>
            <a:r>
              <a:rPr lang="en-US" sz="1700" dirty="0" err="1"/>
              <a:t>fois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fois</a:t>
            </a:r>
            <a:r>
              <a:rPr lang="en-US" sz="1700" dirty="0"/>
              <a:t> et les dates </a:t>
            </a:r>
            <a:r>
              <a:rPr lang="en-US" sz="1700" dirty="0" err="1"/>
              <a:t>sont</a:t>
            </a:r>
            <a:r>
              <a:rPr lang="en-US" sz="1700" dirty="0"/>
              <a:t> </a:t>
            </a:r>
            <a:r>
              <a:rPr lang="en-US" sz="1700" dirty="0" err="1"/>
              <a:t>rappelées</a:t>
            </a:r>
            <a:r>
              <a:rPr lang="en-US" sz="1700" dirty="0"/>
              <a:t> sur teams.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L’ordre</a:t>
            </a:r>
            <a:r>
              <a:rPr lang="en-US" sz="1700" dirty="0"/>
              <a:t> du jour </a:t>
            </a:r>
            <a:r>
              <a:rPr lang="en-US" sz="1700" dirty="0" err="1"/>
              <a:t>est</a:t>
            </a:r>
            <a:r>
              <a:rPr lang="en-US" sz="1700" dirty="0"/>
              <a:t> </a:t>
            </a:r>
            <a:r>
              <a:rPr lang="en-US" sz="1700" dirty="0" err="1"/>
              <a:t>toujours</a:t>
            </a:r>
            <a:r>
              <a:rPr lang="en-US" sz="1700" dirty="0"/>
              <a:t> </a:t>
            </a:r>
            <a:r>
              <a:rPr lang="en-US" sz="1700" dirty="0" err="1"/>
              <a:t>disponibles</a:t>
            </a:r>
            <a:r>
              <a:rPr lang="en-US" sz="1700" dirty="0"/>
              <a:t> dans les </a:t>
            </a:r>
            <a:r>
              <a:rPr lang="en-US" sz="1700" dirty="0" err="1"/>
              <a:t>fichiers</a:t>
            </a:r>
            <a:r>
              <a:rPr lang="en-US" sz="1700" dirty="0"/>
              <a:t> de </a:t>
            </a:r>
            <a:r>
              <a:rPr lang="en-US" sz="1700" dirty="0" err="1"/>
              <a:t>cette</a:t>
            </a:r>
            <a:r>
              <a:rPr lang="en-US" sz="1700" dirty="0"/>
              <a:t> </a:t>
            </a:r>
            <a:r>
              <a:rPr lang="en-US" sz="1700" dirty="0" err="1"/>
              <a:t>équipe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Toute</a:t>
            </a:r>
            <a:r>
              <a:rPr lang="en-US" sz="1700" dirty="0"/>
              <a:t> </a:t>
            </a:r>
            <a:r>
              <a:rPr lang="en-US" sz="1700" dirty="0" err="1"/>
              <a:t>autre</a:t>
            </a:r>
            <a:r>
              <a:rPr lang="en-US" sz="1700" dirty="0"/>
              <a:t> séance </a:t>
            </a:r>
            <a:r>
              <a:rPr lang="en-US" sz="1700" dirty="0" err="1"/>
              <a:t>est</a:t>
            </a:r>
            <a:r>
              <a:rPr lang="en-US" sz="1700" dirty="0"/>
              <a:t> </a:t>
            </a:r>
            <a:r>
              <a:rPr lang="en-US" sz="1700" dirty="0" err="1"/>
              <a:t>annoncée</a:t>
            </a:r>
            <a:r>
              <a:rPr lang="en-US" sz="1700" dirty="0"/>
              <a:t> de la </a:t>
            </a:r>
            <a:r>
              <a:rPr lang="en-US" sz="1700" dirty="0" err="1"/>
              <a:t>même</a:t>
            </a:r>
            <a:r>
              <a:rPr lang="en-US" sz="1700" dirty="0"/>
              <a:t> manière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Tous</a:t>
            </a:r>
            <a:r>
              <a:rPr lang="en-US" sz="1700" dirty="0"/>
              <a:t> les members de </a:t>
            </a:r>
            <a:r>
              <a:rPr lang="en-US" sz="1700" dirty="0" err="1"/>
              <a:t>l’Assemblée</a:t>
            </a:r>
            <a:r>
              <a:rPr lang="en-US" sz="1700" dirty="0"/>
              <a:t> </a:t>
            </a:r>
            <a:r>
              <a:rPr lang="en-US" sz="1700" dirty="0" err="1"/>
              <a:t>relèvent</a:t>
            </a:r>
            <a:r>
              <a:rPr lang="en-US" sz="1700" dirty="0"/>
              <a:t> au minimum </a:t>
            </a:r>
            <a:r>
              <a:rPr lang="en-US" sz="1700" dirty="0" err="1"/>
              <a:t>une</a:t>
            </a:r>
            <a:r>
              <a:rPr lang="en-US" sz="1700" dirty="0"/>
              <a:t> </a:t>
            </a:r>
            <a:r>
              <a:rPr lang="en-US" sz="1700" dirty="0" err="1"/>
              <a:t>fois</a:t>
            </a:r>
            <a:r>
              <a:rPr lang="en-US" sz="1700" dirty="0"/>
              <a:t> par </a:t>
            </a:r>
            <a:r>
              <a:rPr lang="en-US" sz="1700" dirty="0" err="1"/>
              <a:t>semaine</a:t>
            </a:r>
            <a:r>
              <a:rPr lang="en-US" sz="1700" dirty="0"/>
              <a:t> </a:t>
            </a:r>
            <a:r>
              <a:rPr lang="en-US" sz="1700" dirty="0" err="1"/>
              <a:t>leur</a:t>
            </a:r>
            <a:r>
              <a:rPr lang="en-US" sz="1700" dirty="0"/>
              <a:t> teams.</a:t>
            </a:r>
          </a:p>
        </p:txBody>
      </p:sp>
      <p:sp>
        <p:nvSpPr>
          <p:cNvPr id="51" name="Freeform: Shape 27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2" name="Freeform: Shape 29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Freeform: Shape 31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Image 5" descr="Une image contenant symbole, Bleu électrique, logo, bleu&#10;&#10;Description générée automatiquement">
            <a:extLst>
              <a:ext uri="{FF2B5EF4-FFF2-40B4-BE49-F238E27FC236}">
                <a16:creationId xmlns:a16="http://schemas.microsoft.com/office/drawing/2014/main" id="{ED3D7DBC-D1F7-CC20-912A-BFD6CD674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2" r="2625"/>
          <a:stretch/>
        </p:blipFill>
        <p:spPr>
          <a:xfrm>
            <a:off x="8552927" y="3369015"/>
            <a:ext cx="2813641" cy="2813641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54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5" name="Freeform: Shape 34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5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6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Image 2" descr="Une image contenant Police, logo, Graphique, jaune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26ECBAB8-832A-8D98-BFA4-08F820091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  <p:pic>
        <p:nvPicPr>
          <p:cNvPr id="5" name="Image 4" descr="Une image contenant texte, mots croisés, Police, nombre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DE5FAAFE-C2AA-BF88-FB76-51F8936C4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37" y="5324017"/>
            <a:ext cx="1539980" cy="1326094"/>
          </a:xfrm>
          <a:prstGeom prst="rect">
            <a:avLst/>
          </a:prstGeom>
        </p:spPr>
      </p:pic>
      <p:pic>
        <p:nvPicPr>
          <p:cNvPr id="8" name="Image 7">
            <a:hlinkClick r:id="rId7" action="ppaction://hlinksldjump"/>
            <a:extLst>
              <a:ext uri="{FF2B5EF4-FFF2-40B4-BE49-F238E27FC236}">
                <a16:creationId xmlns:a16="http://schemas.microsoft.com/office/drawing/2014/main" id="{462E1E5B-0BE8-8FCA-91AE-8C7159F31F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55391">
            <a:off x="9370240" y="1858310"/>
            <a:ext cx="2507497" cy="12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5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66871-3A59-4687-B846-7C61007D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746"/>
            <a:ext cx="10515600" cy="1325563"/>
          </a:xfrm>
        </p:spPr>
        <p:txBody>
          <a:bodyPr/>
          <a:lstStyle/>
          <a:p>
            <a:r>
              <a:rPr lang="fr-FR" dirty="0"/>
              <a:t>Descriptif de poste des </a:t>
            </a:r>
            <a:r>
              <a:rPr lang="fr-FR" dirty="0" err="1"/>
              <a:t>délégué.e.s</a:t>
            </a:r>
            <a:endParaRPr lang="fr-FR" dirty="0"/>
          </a:p>
        </p:txBody>
      </p:sp>
      <p:pic>
        <p:nvPicPr>
          <p:cNvPr id="6" name="Image 5" descr="Une image contenant Police, logo, Graphique, jaune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2401DFEE-4B02-A5F9-A4F4-F8983B684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  <p:pic>
        <p:nvPicPr>
          <p:cNvPr id="4" name="Image 3" descr="Une image contenant texte, mots croisés, Police, nombre&#10;&#10;Description générée automatiquement">
            <a:hlinkClick r:id="rId4" action="ppaction://hlinksldjump"/>
            <a:extLst>
              <a:ext uri="{FF2B5EF4-FFF2-40B4-BE49-F238E27FC236}">
                <a16:creationId xmlns:a16="http://schemas.microsoft.com/office/drawing/2014/main" id="{11C79C17-7428-2240-6E8E-50870C20A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49" y="5166781"/>
            <a:ext cx="1539980" cy="1326094"/>
          </a:xfrm>
          <a:prstGeom prst="rect">
            <a:avLst/>
          </a:prstGeom>
        </p:spPr>
      </p:pic>
      <p:pic>
        <p:nvPicPr>
          <p:cNvPr id="8" name="Image 7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2536B052-FCF9-3A59-2F87-888AC3259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8980" y="996006"/>
            <a:ext cx="3807167" cy="5861994"/>
          </a:xfrm>
          <a:prstGeom prst="rect">
            <a:avLst/>
          </a:prstGeom>
        </p:spPr>
      </p:pic>
      <p:pic>
        <p:nvPicPr>
          <p:cNvPr id="9" name="Image 8">
            <a:hlinkClick r:id="rId7" action="ppaction://hlinksldjump"/>
            <a:extLst>
              <a:ext uri="{FF2B5EF4-FFF2-40B4-BE49-F238E27FC236}">
                <a16:creationId xmlns:a16="http://schemas.microsoft.com/office/drawing/2014/main" id="{384793DE-DD96-8DC5-E9A4-02C4DC974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55391">
            <a:off x="9421950" y="3130541"/>
            <a:ext cx="2507497" cy="12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1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30592-25E6-86D4-6C15-233BECF3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 avec les adultes et demandes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A89E15-102A-9FEC-B705-57FB2665C54F}"/>
              </a:ext>
            </a:extLst>
          </p:cNvPr>
          <p:cNvSpPr txBox="1"/>
          <p:nvPr/>
        </p:nvSpPr>
        <p:spPr>
          <a:xfrm>
            <a:off x="838200" y="1858780"/>
            <a:ext cx="85456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Comment aborder l’adulte? </a:t>
            </a:r>
          </a:p>
          <a:p>
            <a:r>
              <a:rPr lang="fr-FR" dirty="0"/>
              <a:t>	seul</a:t>
            </a:r>
          </a:p>
          <a:p>
            <a:r>
              <a:rPr lang="fr-FR" dirty="0"/>
              <a:t>	avec </a:t>
            </a:r>
            <a:r>
              <a:rPr lang="fr-FR" dirty="0" err="1"/>
              <a:t>un.e</a:t>
            </a:r>
            <a:r>
              <a:rPr lang="fr-FR" dirty="0"/>
              <a:t> camarade</a:t>
            </a:r>
          </a:p>
          <a:p>
            <a:r>
              <a:rPr lang="fr-FR" dirty="0"/>
              <a:t>	avec un autre adulte</a:t>
            </a:r>
          </a:p>
          <a:p>
            <a:r>
              <a:rPr lang="fr-FR" dirty="0"/>
              <a:t>- À quel moment aborder le problème?</a:t>
            </a:r>
          </a:p>
          <a:p>
            <a:r>
              <a:rPr lang="fr-FR" dirty="0"/>
              <a:t>	JAMAIS pendant un cours</a:t>
            </a:r>
          </a:p>
          <a:p>
            <a:r>
              <a:rPr lang="fr-FR" dirty="0"/>
              <a:t>- À qui demander quelque chose?</a:t>
            </a:r>
          </a:p>
          <a:p>
            <a:r>
              <a:rPr lang="fr-FR" dirty="0"/>
              <a:t>	au / à la titulaire</a:t>
            </a:r>
          </a:p>
          <a:p>
            <a:r>
              <a:rPr lang="fr-FR" dirty="0"/>
              <a:t>	aux responsables de l’Assemblée</a:t>
            </a:r>
          </a:p>
          <a:p>
            <a:r>
              <a:rPr lang="fr-FR" dirty="0"/>
              <a:t>	à </a:t>
            </a:r>
            <a:r>
              <a:rPr lang="fr-FR" dirty="0" err="1"/>
              <a:t>un.e</a:t>
            </a:r>
            <a:r>
              <a:rPr lang="fr-FR" dirty="0"/>
              <a:t> médiateur / médiatrice</a:t>
            </a:r>
          </a:p>
          <a:p>
            <a:r>
              <a:rPr lang="fr-FR" dirty="0"/>
              <a:t>	à </a:t>
            </a:r>
            <a:r>
              <a:rPr lang="fr-FR" dirty="0" err="1"/>
              <a:t>un.e</a:t>
            </a:r>
            <a:r>
              <a:rPr lang="fr-FR" dirty="0"/>
              <a:t> </a:t>
            </a:r>
            <a:r>
              <a:rPr lang="fr-FR" dirty="0" err="1"/>
              <a:t>enseignant.e</a:t>
            </a:r>
            <a:endParaRPr lang="fr-FR" dirty="0"/>
          </a:p>
          <a:p>
            <a:r>
              <a:rPr lang="fr-FR" dirty="0"/>
              <a:t>	à un membre de la direction</a:t>
            </a:r>
          </a:p>
          <a:p>
            <a:r>
              <a:rPr lang="fr-FR" dirty="0"/>
              <a:t>	éventuellement au directeur</a:t>
            </a:r>
          </a:p>
          <a:p>
            <a:r>
              <a:rPr lang="fr-FR" dirty="0"/>
              <a:t>- Ma demande est-elle en accord avec le règlement de l’école et est-elle réalisable?</a:t>
            </a:r>
          </a:p>
          <a:p>
            <a:r>
              <a:rPr lang="fr-FR" dirty="0"/>
              <a:t>- réflexion sur les types de demandes</a:t>
            </a:r>
          </a:p>
        </p:txBody>
      </p:sp>
      <p:pic>
        <p:nvPicPr>
          <p:cNvPr id="6" name="Image 5" descr="Une image contenant Police, logo, Graphique, jaune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1A37E07D-D98A-1167-E6D1-DDC73966D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  <p:pic>
        <p:nvPicPr>
          <p:cNvPr id="5" name="Image 4">
            <a:hlinkClick r:id="rId4" action="ppaction://hlinksldjump"/>
            <a:extLst>
              <a:ext uri="{FF2B5EF4-FFF2-40B4-BE49-F238E27FC236}">
                <a16:creationId xmlns:a16="http://schemas.microsoft.com/office/drawing/2014/main" id="{485022C9-8A8B-9996-184A-A1FB3CAA9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55391">
            <a:off x="9421950" y="3130541"/>
            <a:ext cx="2507497" cy="12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44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8CA92F-132E-8D57-01CE-A2E55056C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298" y="633046"/>
            <a:ext cx="4834021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Et durant l’année, que faire?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AFFC17-D04C-3D09-AE5A-DC6C4D20CCDC}"/>
              </a:ext>
            </a:extLst>
          </p:cNvPr>
          <p:cNvSpPr txBox="1"/>
          <p:nvPr/>
        </p:nvSpPr>
        <p:spPr>
          <a:xfrm>
            <a:off x="2137298" y="2125737"/>
            <a:ext cx="4834021" cy="404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2" action="ppaction://hlinksldjump"/>
              </a:rPr>
              <a:t>En classe</a:t>
            </a: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3" action="ppaction://hlinksldjump"/>
              </a:rPr>
              <a:t>À l’Assemblée</a:t>
            </a: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4" action="ppaction://hlinksldjump"/>
              </a:rPr>
              <a:t>Côté responsables</a:t>
            </a: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5" action="ppaction://hlinksldjump"/>
              </a:rPr>
              <a:t>Côté titulaires</a:t>
            </a: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6" action="ppaction://hlinksldjump"/>
              </a:rPr>
              <a:t>Côté délégué.e.s</a:t>
            </a:r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E00F87-86BE-4F3A-9141-35EC0659D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7" name="Image 6" descr="Une image contenant jouet, dessin humoristique, joint&#10;&#10;Description générée automatiquement">
            <a:extLst>
              <a:ext uri="{FF2B5EF4-FFF2-40B4-BE49-F238E27FC236}">
                <a16:creationId xmlns:a16="http://schemas.microsoft.com/office/drawing/2014/main" id="{74605518-A71E-67BE-C6FA-CD6B50022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922" y="4531188"/>
            <a:ext cx="1214533" cy="1982912"/>
          </a:xfrm>
          <a:prstGeom prst="rect">
            <a:avLst/>
          </a:prstGeom>
        </p:spPr>
      </p:pic>
      <p:grpSp>
        <p:nvGrpSpPr>
          <p:cNvPr id="3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4399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BAF167C-3D30-4736-A6B7-5965437B2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age 4" descr="Une image contenant Police, logo, Graphique, jaune&#10;&#10;Description générée automatiquement">
            <a:hlinkClick r:id="rId8" action="ppaction://hlinksldjump"/>
            <a:extLst>
              <a:ext uri="{FF2B5EF4-FFF2-40B4-BE49-F238E27FC236}">
                <a16:creationId xmlns:a16="http://schemas.microsoft.com/office/drawing/2014/main" id="{286689FE-24B4-6A30-9888-DE0CCBAC36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8212" y="5771202"/>
            <a:ext cx="2155830" cy="905448"/>
          </a:xfrm>
          <a:prstGeom prst="rect">
            <a:avLst/>
          </a:prstGeom>
        </p:spPr>
      </p:pic>
      <p:pic>
        <p:nvPicPr>
          <p:cNvPr id="9" name="Image 8" descr="Une image contenant texte, mots croisés, Police, nombre&#10;&#10;Description générée automatiquement">
            <a:extLst>
              <a:ext uri="{FF2B5EF4-FFF2-40B4-BE49-F238E27FC236}">
                <a16:creationId xmlns:a16="http://schemas.microsoft.com/office/drawing/2014/main" id="{721A887F-B4D4-DCC0-F5DC-08A5814A4D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180" y="5239250"/>
            <a:ext cx="1539980" cy="1326094"/>
          </a:xfrm>
          <a:prstGeom prst="rect">
            <a:avLst/>
          </a:prstGeom>
        </p:spPr>
      </p:pic>
      <p:sp>
        <p:nvSpPr>
          <p:cNvPr id="10" name="Bulle ronde 9">
            <a:extLst>
              <a:ext uri="{FF2B5EF4-FFF2-40B4-BE49-F238E27FC236}">
                <a16:creationId xmlns:a16="http://schemas.microsoft.com/office/drawing/2014/main" id="{8AB7872F-1F7A-E471-A62D-89A858DBC7FE}"/>
              </a:ext>
            </a:extLst>
          </p:cNvPr>
          <p:cNvSpPr/>
          <p:nvPr/>
        </p:nvSpPr>
        <p:spPr>
          <a:xfrm>
            <a:off x="1610154" y="4847847"/>
            <a:ext cx="2564898" cy="1790676"/>
          </a:xfrm>
          <a:prstGeom prst="wedgeEllipseCallout">
            <a:avLst>
              <a:gd name="adj1" fmla="val 66832"/>
              <a:gd name="adj2" fmla="val -5051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Lorsque vous voudrez revenir à ce menu, il vous suffira de cliquer sur le calendrier.</a:t>
            </a:r>
          </a:p>
        </p:txBody>
      </p:sp>
    </p:spTree>
    <p:extLst>
      <p:ext uri="{BB962C8B-B14F-4D97-AF65-F5344CB8AC3E}">
        <p14:creationId xmlns:p14="http://schemas.microsoft.com/office/powerpoint/2010/main" val="43367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A038C6-FF68-AC65-DA69-9DCB5BBF1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Durant l’année, en classe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96088E-C074-5243-9A84-EFD1A5F8A89B}"/>
              </a:ext>
            </a:extLst>
          </p:cNvPr>
          <p:cNvSpPr txBox="1"/>
          <p:nvPr/>
        </p:nvSpPr>
        <p:spPr>
          <a:xfrm>
            <a:off x="1004341" y="1813810"/>
            <a:ext cx="99984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  <a:r>
              <a:rPr lang="fr-FR" sz="2400" dirty="0"/>
              <a:t>omme mentionné dans les </a:t>
            </a:r>
            <a:r>
              <a:rPr lang="fr-FR" sz="2400" dirty="0">
                <a:hlinkClick r:id="rId2" action="ppaction://hlinksldjump"/>
              </a:rPr>
              <a:t>tâches</a:t>
            </a:r>
            <a:r>
              <a:rPr lang="fr-FR" sz="2400" dirty="0"/>
              <a:t> des </a:t>
            </a:r>
            <a:r>
              <a:rPr lang="fr-FR" sz="2400" dirty="0" err="1"/>
              <a:t>délégué.e.s</a:t>
            </a:r>
            <a:r>
              <a:rPr lang="fr-FR" sz="2400" dirty="0"/>
              <a:t>, l’accent doit être mis sur</a:t>
            </a:r>
          </a:p>
          <a:p>
            <a:r>
              <a:rPr lang="fr-FR" sz="2400" dirty="0"/>
              <a:t>- la préparation des assemblées au sein de la classe AVANT la dite assemblée</a:t>
            </a:r>
          </a:p>
          <a:p>
            <a:r>
              <a:rPr lang="fr-FR" sz="2400" dirty="0"/>
              <a:t>- le retour de ce qui a été dit ou fait lors de l’assemblée passée à la classe</a:t>
            </a:r>
          </a:p>
          <a:p>
            <a:r>
              <a:rPr lang="fr-FR" sz="2400" dirty="0"/>
              <a:t>- au besoin, récolter des informations ou idées</a:t>
            </a:r>
          </a:p>
          <a:p>
            <a:endParaRPr lang="fr-FR" sz="2400" dirty="0"/>
          </a:p>
          <a:p>
            <a:r>
              <a:rPr lang="fr-FR" sz="2400" dirty="0"/>
              <a:t>Ces moments doivent être pris sur la formation générale ou l’étude et planifiés avec le ou la titulaire.</a:t>
            </a:r>
          </a:p>
        </p:txBody>
      </p:sp>
      <p:pic>
        <p:nvPicPr>
          <p:cNvPr id="6" name="Image 5" descr="Une image contenant Police, logo, Graphique, jaune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3073F511-B21B-DF83-F49D-3D7BDBCF3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  <p:pic>
        <p:nvPicPr>
          <p:cNvPr id="7" name="Image 6" descr="Une image contenant texte, mots croisés, Police, nombre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AB2ABEA7-F367-AD50-A24B-CA2E02AB8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249" y="5166781"/>
            <a:ext cx="1539980" cy="13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90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412709-0DB0-5488-349A-A8C2FE9A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Durant l’année, à l’Assemblée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63E5A67-DEB4-0E75-0DB2-30E199559B5A}"/>
              </a:ext>
            </a:extLst>
          </p:cNvPr>
          <p:cNvSpPr txBox="1"/>
          <p:nvPr/>
        </p:nvSpPr>
        <p:spPr>
          <a:xfrm>
            <a:off x="558800" y="1690688"/>
            <a:ext cx="110660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L’Assemblée met l’accent sur l’implication des </a:t>
            </a:r>
            <a:r>
              <a:rPr lang="fr-FR" sz="2400" dirty="0" err="1"/>
              <a:t>délégué.e.s</a:t>
            </a:r>
            <a:r>
              <a:rPr lang="fr-FR" sz="2400" dirty="0"/>
              <a:t> dans l’école</a:t>
            </a:r>
          </a:p>
          <a:p>
            <a:r>
              <a:rPr lang="fr-FR" sz="2400" dirty="0"/>
              <a:t>afin de créer une identité scolaire, une reconnaissance de l’établissement, et un sentiment d’appartenance à ce dernier.</a:t>
            </a:r>
          </a:p>
          <a:p>
            <a:endParaRPr lang="fr-FR" sz="2400" dirty="0"/>
          </a:p>
          <a:p>
            <a:r>
              <a:rPr lang="fr-FR" sz="2400" dirty="0"/>
              <a:t>Des projets seront proposés et les </a:t>
            </a:r>
            <a:r>
              <a:rPr lang="fr-FR" sz="2400" dirty="0" err="1"/>
              <a:t>délégué.e.s</a:t>
            </a:r>
            <a:r>
              <a:rPr lang="fr-FR" sz="2400" dirty="0"/>
              <a:t> mèneront leurs idées vers la réalisation, pour autant que ces projets soient SMART et validés par la direction de l’établissement. Ils auront à disposition </a:t>
            </a:r>
            <a:r>
              <a:rPr lang="fr-FR" sz="2400" dirty="0">
                <a:hlinkClick r:id="rId2" action="ppaction://hlinksldjump"/>
              </a:rPr>
              <a:t>quelques notions données en assemblée </a:t>
            </a:r>
            <a:r>
              <a:rPr lang="fr-FR" sz="2400" dirty="0"/>
              <a:t>et l’aide des responsables.</a:t>
            </a:r>
          </a:p>
          <a:p>
            <a:endParaRPr lang="fr-FR" sz="2400" dirty="0"/>
          </a:p>
          <a:p>
            <a:r>
              <a:rPr lang="fr-FR" sz="2400" dirty="0"/>
              <a:t>La présence et l’implication de toutes et tous sont la clé de la réussite de ces projets.</a:t>
            </a:r>
          </a:p>
          <a:p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0D4DC60-2BD8-96AF-EFE6-3AD2BD35919C}"/>
              </a:ext>
            </a:extLst>
          </p:cNvPr>
          <p:cNvSpPr/>
          <p:nvPr/>
        </p:nvSpPr>
        <p:spPr>
          <a:xfrm>
            <a:off x="9667545" y="299080"/>
            <a:ext cx="2329721" cy="1304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Vers les idées de projets 2023-2024</a:t>
            </a:r>
          </a:p>
        </p:txBody>
      </p:sp>
      <p:pic>
        <p:nvPicPr>
          <p:cNvPr id="7" name="Image 6" descr="Une image contenant Police, logo, Graphique, jaune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A6F415CC-0CE2-583A-69C3-EB54C33C0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  <p:pic>
        <p:nvPicPr>
          <p:cNvPr id="8" name="Image 7" descr="Une image contenant texte, mots croisés, Police, nombre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CFD3E567-3211-E848-9183-01141DCE0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70" y="5377426"/>
            <a:ext cx="1539980" cy="13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5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048EC-0CC9-A5DA-FE94-41E77758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L’Assemblée de </a:t>
            </a:r>
            <a:r>
              <a:rPr lang="fr-FR" dirty="0" err="1"/>
              <a:t>délégué·e·s</a:t>
            </a:r>
            <a:r>
              <a:rPr lang="fr-FR" dirty="0"/>
              <a:t> de classe: qu’est-ce que c’est?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744EFB-D4FA-271B-7388-00BB127C4032}"/>
              </a:ext>
            </a:extLst>
          </p:cNvPr>
          <p:cNvSpPr txBox="1"/>
          <p:nvPr/>
        </p:nvSpPr>
        <p:spPr>
          <a:xfrm>
            <a:off x="1011936" y="1828800"/>
            <a:ext cx="10341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</a:t>
            </a:r>
            <a:r>
              <a:rPr lang="fr-FR" sz="2000" dirty="0"/>
              <a:t>C’est le nom donné au groupe d’élèves </a:t>
            </a:r>
            <a:r>
              <a:rPr lang="fr-FR" sz="2000" dirty="0" err="1"/>
              <a:t>délégué·e·s</a:t>
            </a:r>
            <a:r>
              <a:rPr lang="fr-FR" sz="2000" dirty="0"/>
              <a:t> de classe.</a:t>
            </a:r>
          </a:p>
          <a:p>
            <a:r>
              <a:rPr lang="fr-FR" sz="2000" dirty="0"/>
              <a:t>- Ensemble, les </a:t>
            </a:r>
            <a:r>
              <a:rPr lang="fr-FR" sz="2000" dirty="0" err="1"/>
              <a:t>délégué·e·s</a:t>
            </a:r>
            <a:r>
              <a:rPr lang="fr-FR" sz="2000" dirty="0"/>
              <a:t> de classe constitue l’Assemblée.</a:t>
            </a:r>
          </a:p>
          <a:p>
            <a:r>
              <a:rPr lang="fr-FR" sz="2000" dirty="0"/>
              <a:t>- L’Assemblée se rassemble plusieurs fois par année pour des assemblées, autrement dit des rencontres.</a:t>
            </a:r>
          </a:p>
          <a:p>
            <a:r>
              <a:rPr lang="fr-FR" sz="2000" dirty="0"/>
              <a:t>- Pendant ces assemblées, différents sujets sont abordés: les </a:t>
            </a:r>
            <a:r>
              <a:rPr lang="fr-FR" sz="2000" dirty="0" err="1"/>
              <a:t>délégué·e·s</a:t>
            </a:r>
            <a:r>
              <a:rPr lang="fr-FR" sz="2000" dirty="0"/>
              <a:t> peuvent donner leur avis sur certains sujets, seront parfois sollicités pour certains évènements, rassembleront leurs envies et idées, et tenteront de donner forme à quelques projets qui puissent apporter une plus-value à la vie scolaire.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1FFF0A-5B22-B9D9-27CF-887D5DBFF464}"/>
              </a:ext>
            </a:extLst>
          </p:cNvPr>
          <p:cNvSpPr txBox="1"/>
          <p:nvPr/>
        </p:nvSpPr>
        <p:spPr>
          <a:xfrm>
            <a:off x="7022592" y="5340096"/>
            <a:ext cx="566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 action="ppaction://hlinksldjump"/>
              </a:rPr>
              <a:t>ET COMMENT EST-CE QUE CELA FONCTIONNE?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43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2A8E2-3C88-51FA-271C-7C1C0860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projets 2023-2024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A7B140-CA35-1370-589C-CF0EE4AA43D0}"/>
              </a:ext>
            </a:extLst>
          </p:cNvPr>
          <p:cNvSpPr txBox="1"/>
          <p:nvPr/>
        </p:nvSpPr>
        <p:spPr>
          <a:xfrm>
            <a:off x="838200" y="1250421"/>
            <a:ext cx="90090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2400" b="0" i="0" dirty="0">
                <a:effectLst/>
                <a:latin typeface="+mj-lt"/>
              </a:rPr>
              <a:t>Projet 1 : Journal d'école</a:t>
            </a:r>
          </a:p>
          <a:p>
            <a:pPr algn="l"/>
            <a:r>
              <a:rPr lang="fr-CH" sz="2400" b="0" i="0" dirty="0">
                <a:effectLst/>
                <a:latin typeface="+mj-lt"/>
              </a:rPr>
              <a:t>Projet 2 : Pauses (poufs, vente de gâteaux, sonnerie fun, ...)</a:t>
            </a:r>
          </a:p>
          <a:p>
            <a:pPr algn="l"/>
            <a:r>
              <a:rPr lang="fr-CH" sz="2400" b="0" i="0" dirty="0">
                <a:effectLst/>
                <a:latin typeface="+mj-lt"/>
              </a:rPr>
              <a:t>Projet 3 : Pauses de midi (décoration, couverts, micro-ondes,...)</a:t>
            </a:r>
          </a:p>
          <a:p>
            <a:pPr algn="l"/>
            <a:r>
              <a:rPr lang="fr-CH" sz="2400" b="0" i="0" dirty="0">
                <a:effectLst/>
                <a:latin typeface="+mj-lt"/>
              </a:rPr>
              <a:t>Projet 4 : En dehors des cours (ouverture de la bibliothèque, + de permanence (d'anglais), ...)</a:t>
            </a:r>
          </a:p>
          <a:p>
            <a:pPr algn="l"/>
            <a:r>
              <a:rPr lang="fr-CH" sz="2400" b="0" i="0" dirty="0">
                <a:effectLst/>
                <a:latin typeface="+mj-lt"/>
              </a:rPr>
              <a:t>Projet 5 : Conciergerie (eau froide, bancs mouillés dans les vestiaires, toilettes, ouverture des portes à 7h20, sonnerie plus forte, ...)</a:t>
            </a:r>
          </a:p>
          <a:p>
            <a:pPr algn="l"/>
            <a:r>
              <a:rPr lang="fr-CH" sz="2400" b="0" i="0" dirty="0">
                <a:effectLst/>
                <a:latin typeface="+mj-lt"/>
              </a:rPr>
              <a:t>Projet 6 : Veilles des vacances (activités, ...)</a:t>
            </a:r>
          </a:p>
          <a:p>
            <a:pPr algn="l"/>
            <a:r>
              <a:rPr lang="fr-CH" sz="2400" b="0" i="0" dirty="0">
                <a:effectLst/>
                <a:latin typeface="+mj-lt"/>
              </a:rPr>
              <a:t>Projet 7 : Fête de fin d'année pour les 9H et les 10H</a:t>
            </a:r>
          </a:p>
          <a:p>
            <a:pPr algn="l"/>
            <a:r>
              <a:rPr lang="fr-CH" sz="2400" b="0" i="0" dirty="0">
                <a:effectLst/>
                <a:latin typeface="+mj-lt"/>
              </a:rPr>
              <a:t>Projet 8 : Sensibiliser au harcèlement scolaire</a:t>
            </a:r>
          </a:p>
          <a:p>
            <a:endParaRPr lang="fr-FR" dirty="0"/>
          </a:p>
        </p:txBody>
      </p:sp>
      <p:pic>
        <p:nvPicPr>
          <p:cNvPr id="5" name="Image 4" descr="Une image contenant Police, logo, Graphique, jaune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3FDD615B-5894-2B7F-DECC-E8BA07C93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  <p:pic>
        <p:nvPicPr>
          <p:cNvPr id="6" name="Image 5" descr="Une image contenant texte, mots croisés, Police, nombre&#10;&#10;Description générée automatiquement">
            <a:hlinkClick r:id="rId4" action="ppaction://hlinksldjump"/>
            <a:extLst>
              <a:ext uri="{FF2B5EF4-FFF2-40B4-BE49-F238E27FC236}">
                <a16:creationId xmlns:a16="http://schemas.microsoft.com/office/drawing/2014/main" id="{89079B53-E002-F61C-D598-FF4BDCA9F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49" y="5166781"/>
            <a:ext cx="1539980" cy="13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10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29DBD-972F-2355-B6BC-B25E84CB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Mener un projet: quelques notions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D06A6E-34D3-3205-CF75-2BDEBB29D633}"/>
              </a:ext>
            </a:extLst>
          </p:cNvPr>
          <p:cNvSpPr txBox="1"/>
          <p:nvPr/>
        </p:nvSpPr>
        <p:spPr>
          <a:xfrm>
            <a:off x="1411014" y="1818290"/>
            <a:ext cx="99427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Définir un objectif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Se questionner sur le nécessité des éléments du projet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Qu'est-ce qui apporte une réelle plus-value à mon établissement?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Qu'est-ce qui est réellement possible? 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Se questionner sur les coûts que le/les projet/s engendre/nt.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 existe-t-il des fonds disponibles pour ce projet-là?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Comment pourra-t-on financer s'il n'y a aucun fond disponible?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Prévoir 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 action="ppaction://hlinksldjump"/>
              </a:rPr>
              <a:t>un canevas avec les différentes étapes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 action="ppaction://hlinksldjump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Prendre contact avec les différentes personnes susceptibles d'aider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Prendre contact avec la Direction afin qu'elle valide le projet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(dates, coûts éventuels, personnes concernées, objectifs, durée, etc...)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fr-FR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4" name="Image 3" descr="Une image contenant texte, mots croisés, Police, nombre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A14F826B-EAB4-6726-274D-823407BFC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49" y="5166781"/>
            <a:ext cx="1539980" cy="1326094"/>
          </a:xfrm>
          <a:prstGeom prst="rect">
            <a:avLst/>
          </a:prstGeom>
        </p:spPr>
      </p:pic>
      <p:pic>
        <p:nvPicPr>
          <p:cNvPr id="5" name="Image 4" descr="Une image contenant Police, logo, Graphique, jaune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415FD041-A3CB-FF8A-A2FA-EF42C6DB4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0904" y="5482971"/>
            <a:ext cx="2404533" cy="10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66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9E07F1-09A0-978F-A758-C79895F2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Durant l’année, les </a:t>
            </a:r>
            <a:r>
              <a:rPr lang="fr-FR" dirty="0" err="1"/>
              <a:t>délégué.e.s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20E329-EACF-7A43-297E-D730549E6BFC}"/>
              </a:ext>
            </a:extLst>
          </p:cNvPr>
          <p:cNvSpPr txBox="1"/>
          <p:nvPr/>
        </p:nvSpPr>
        <p:spPr>
          <a:xfrm>
            <a:off x="838200" y="1690688"/>
            <a:ext cx="98647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</a:t>
            </a:r>
            <a:r>
              <a:rPr lang="fr-FR" sz="2400" dirty="0" err="1"/>
              <a:t>délégué.e.s</a:t>
            </a:r>
            <a:r>
              <a:rPr lang="fr-FR" sz="2400" dirty="0"/>
              <a:t>, et les vice-</a:t>
            </a:r>
            <a:r>
              <a:rPr lang="fr-FR" sz="2400" dirty="0" err="1"/>
              <a:t>délégué.e.s</a:t>
            </a:r>
            <a:r>
              <a:rPr lang="fr-FR" sz="2400" dirty="0"/>
              <a:t> qui le souhaitent, sont répartis sur des projets dont ils sont les initiateurs. </a:t>
            </a:r>
          </a:p>
          <a:p>
            <a:br>
              <a:rPr lang="fr-FR" sz="2400" dirty="0"/>
            </a:br>
            <a:r>
              <a:rPr lang="fr-FR" sz="2400" dirty="0"/>
              <a:t>Les responsables travaillent avec eux les capacités transversales afin de les mener au mieux au bout du projet qu’ils ont choisi. </a:t>
            </a:r>
          </a:p>
          <a:p>
            <a:endParaRPr lang="fr-FR" sz="2400" dirty="0"/>
          </a:p>
          <a:p>
            <a:r>
              <a:rPr lang="fr-FR" sz="2400" dirty="0"/>
              <a:t>Chaque rendez-vous est annoncé via teams, comme présenté à la slide « </a:t>
            </a:r>
            <a:r>
              <a:rPr lang="fr-FR" sz="2400" dirty="0">
                <a:hlinkClick r:id="rId2" action="ppaction://hlinksldjump"/>
              </a:rPr>
              <a:t>système de communication </a:t>
            </a:r>
            <a:r>
              <a:rPr lang="fr-FR" sz="2400" dirty="0"/>
              <a:t>».</a:t>
            </a:r>
          </a:p>
        </p:txBody>
      </p:sp>
      <p:pic>
        <p:nvPicPr>
          <p:cNvPr id="4" name="Image 3" descr="Une image contenant Police, logo, Graphique, jaune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DD4AE0F4-7058-3873-6523-32BE6376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  <p:pic>
        <p:nvPicPr>
          <p:cNvPr id="5" name="Image 4" descr="Une image contenant texte, mots croisés, Police, nombre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30143776-5B13-503A-65E2-CE1A17667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249" y="5166781"/>
            <a:ext cx="1539980" cy="13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81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787028-D3BB-0B6F-F17F-11924CFE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font les responsables?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E4E532-8975-AD2D-6611-DE28E09235E5}"/>
              </a:ext>
            </a:extLst>
          </p:cNvPr>
          <p:cNvSpPr txBox="1"/>
          <p:nvPr/>
        </p:nvSpPr>
        <p:spPr>
          <a:xfrm>
            <a:off x="838200" y="1381129"/>
            <a:ext cx="10553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- Ils se rencontrent 2 à 3 semaines avant chaque assemblée pour la préparer.</a:t>
            </a:r>
          </a:p>
          <a:p>
            <a:r>
              <a:rPr lang="fr-FR" sz="2400" dirty="0"/>
              <a:t>- </a:t>
            </a:r>
            <a:r>
              <a:rPr lang="fr-FR" sz="2400" dirty="0" err="1"/>
              <a:t>Chacun.e</a:t>
            </a:r>
            <a:r>
              <a:rPr lang="fr-FR" sz="2400" dirty="0"/>
              <a:t> d’entre eux est responsable d’un degré de </a:t>
            </a:r>
            <a:r>
              <a:rPr lang="fr-FR" sz="2400" dirty="0" err="1"/>
              <a:t>délégué.e.s</a:t>
            </a:r>
            <a:r>
              <a:rPr lang="fr-FR" sz="2400" dirty="0"/>
              <a:t>.</a:t>
            </a:r>
          </a:p>
          <a:p>
            <a:r>
              <a:rPr lang="fr-FR" sz="2400" dirty="0"/>
              <a:t>- Ils sont également responsables d’accompagner les élèves dans les projets d’école choisis. Ils les aideront à orienter leur projet, à le planifier, à le développer et les coacheront dans les tâches administratives si nécessaires. Ils les aideront également à préparer une présentation du projet qui sera soumise à la direction de l’école pour aval. </a:t>
            </a:r>
          </a:p>
          <a:p>
            <a:r>
              <a:rPr lang="fr-FR" sz="2400" dirty="0"/>
              <a:t>- Les modalités de la présentation devant la direction de l’école doivent encore être définies.</a:t>
            </a:r>
          </a:p>
          <a:p>
            <a:r>
              <a:rPr lang="fr-FR" sz="2400" dirty="0"/>
              <a:t>- Les </a:t>
            </a:r>
            <a:r>
              <a:rPr lang="fr-FR" sz="2400" dirty="0">
                <a:hlinkClick r:id="rId2" action="ppaction://hlinksldjump"/>
              </a:rPr>
              <a:t>responsables</a:t>
            </a:r>
            <a:r>
              <a:rPr lang="fr-FR" sz="2400" dirty="0"/>
              <a:t> sont joignables par mail ou teams.</a:t>
            </a:r>
          </a:p>
        </p:txBody>
      </p:sp>
      <p:pic>
        <p:nvPicPr>
          <p:cNvPr id="4" name="Image 3" descr="Une image contenant Police, logo, Graphique, jaune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7DD4A2D0-90F6-0F34-9BAF-657BC1697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  <p:pic>
        <p:nvPicPr>
          <p:cNvPr id="5" name="Image 4" descr="Une image contenant texte, mots croisés, Police, nombre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F9510BD3-CBB9-CBEB-A690-613229E1C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249" y="5166781"/>
            <a:ext cx="1539980" cy="13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89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115BE-15C0-6CEE-19F1-4FFDD3D3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Durant l’année, le titulaire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B64298-945A-2D0C-CD49-727F2ACD0D0B}"/>
              </a:ext>
            </a:extLst>
          </p:cNvPr>
          <p:cNvSpPr txBox="1"/>
          <p:nvPr/>
        </p:nvSpPr>
        <p:spPr>
          <a:xfrm>
            <a:off x="838200" y="1381129"/>
            <a:ext cx="98347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charge de travail du titulaire en rapport avec l’Assemblée des </a:t>
            </a:r>
            <a:r>
              <a:rPr lang="fr-FR" sz="2400" dirty="0" err="1"/>
              <a:t>délégué.e.s</a:t>
            </a:r>
            <a:r>
              <a:rPr lang="fr-FR" sz="2400" dirty="0"/>
              <a:t> est réduite.</a:t>
            </a:r>
          </a:p>
          <a:p>
            <a:endParaRPr lang="fr-FR" sz="2400" dirty="0"/>
          </a:p>
          <a:p>
            <a:r>
              <a:rPr lang="fr-FR" sz="2400" dirty="0"/>
              <a:t>Outre les </a:t>
            </a:r>
            <a:r>
              <a:rPr lang="fr-FR" sz="2400" dirty="0">
                <a:hlinkClick r:id="rId2" action="ppaction://hlinksldjump"/>
              </a:rPr>
              <a:t>élections</a:t>
            </a:r>
            <a:r>
              <a:rPr lang="fr-FR" sz="2400" dirty="0"/>
              <a:t> en début d’année scolaires, le/la titulaire s’assure de laisser régulièrement du temps en classe au / à la </a:t>
            </a:r>
            <a:r>
              <a:rPr lang="fr-FR" sz="2400" dirty="0" err="1"/>
              <a:t>délégué.e</a:t>
            </a:r>
            <a:r>
              <a:rPr lang="fr-FR" sz="2400" dirty="0"/>
              <a:t> afin de préparer avec ses camarades la prochaine assemblée ou alors afin de faire un retour sur la dernière.</a:t>
            </a:r>
          </a:p>
          <a:p>
            <a:endParaRPr lang="fr-FR" sz="2400" dirty="0"/>
          </a:p>
          <a:p>
            <a:r>
              <a:rPr lang="fr-FR" sz="2400" dirty="0"/>
              <a:t>Il/ elle peut en tout temps solliciter son / sa délégué pour différentes tâches, administratives par exemple.</a:t>
            </a:r>
          </a:p>
        </p:txBody>
      </p:sp>
      <p:pic>
        <p:nvPicPr>
          <p:cNvPr id="4" name="Image 3" descr="Une image contenant Police, logo, Graphique, jaune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BD7D5D22-C2C1-9CD1-A5A3-97F88F6B0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  <p:pic>
        <p:nvPicPr>
          <p:cNvPr id="5" name="Image 4" descr="Une image contenant texte, mots croisés, Police, nombre&#10;&#10;Description générée automatiquement">
            <a:hlinkClick r:id="rId5" action="ppaction://hlinksldjump"/>
            <a:extLst>
              <a:ext uri="{FF2B5EF4-FFF2-40B4-BE49-F238E27FC236}">
                <a16:creationId xmlns:a16="http://schemas.microsoft.com/office/drawing/2014/main" id="{1902370D-8CA2-5572-1216-DB3503AF6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249" y="5166781"/>
            <a:ext cx="1539980" cy="13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3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F897CF-37D2-E948-CF7C-1FA7A9F67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Durant l’année, le/la </a:t>
            </a:r>
            <a:r>
              <a:rPr lang="fr-FR" dirty="0" err="1"/>
              <a:t>délégué.e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7E6A83-940D-4B1A-3C9E-4F540DE6406C}"/>
              </a:ext>
            </a:extLst>
          </p:cNvPr>
          <p:cNvSpPr txBox="1"/>
          <p:nvPr/>
        </p:nvSpPr>
        <p:spPr>
          <a:xfrm>
            <a:off x="989351" y="1379095"/>
            <a:ext cx="9788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Se référer aux </a:t>
            </a:r>
            <a:r>
              <a:rPr lang="fr-FR" sz="2400" dirty="0">
                <a:hlinkClick r:id="rId2" action="ppaction://hlinksldjump"/>
              </a:rPr>
              <a:t>missions générales </a:t>
            </a:r>
            <a:r>
              <a:rPr lang="fr-FR" sz="2400" dirty="0"/>
              <a:t>des </a:t>
            </a:r>
            <a:r>
              <a:rPr lang="fr-FR" sz="2400" dirty="0" err="1"/>
              <a:t>délégué.e.s</a:t>
            </a:r>
            <a:r>
              <a:rPr lang="fr-FR" sz="2400" dirty="0"/>
              <a:t> ainsi qu’aux </a:t>
            </a:r>
            <a:r>
              <a:rPr lang="fr-FR" sz="2400" dirty="0">
                <a:hlinkClick r:id="rId3" action="ppaction://hlinksldjump"/>
              </a:rPr>
              <a:t>tâches</a:t>
            </a:r>
            <a:r>
              <a:rPr lang="fr-FR" sz="2400" dirty="0"/>
              <a:t> qui leur incombent.</a:t>
            </a:r>
          </a:p>
          <a:p>
            <a:endParaRPr lang="fr-FR" sz="2400" dirty="0"/>
          </a:p>
          <a:p>
            <a:r>
              <a:rPr lang="fr-FR" sz="2400" dirty="0"/>
              <a:t>Le délégué ou la déléguée s’assure de relever au moins une fois par semaine son </a:t>
            </a:r>
            <a:r>
              <a:rPr lang="fr-FR" sz="2400" dirty="0">
                <a:hlinkClick r:id="rId4" action="ppaction://hlinksldjump"/>
              </a:rPr>
              <a:t>teams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fr-FR" sz="2400" dirty="0"/>
              <a:t>Le </a:t>
            </a:r>
            <a:r>
              <a:rPr lang="fr-FR" sz="2400" dirty="0">
                <a:hlinkClick r:id="rId5" action="ppaction://hlinksldjump"/>
              </a:rPr>
              <a:t>cahier des charges des délégué.e.s </a:t>
            </a:r>
            <a:r>
              <a:rPr lang="fr-FR" sz="2400" dirty="0"/>
              <a:t>peut être consulté en tous temps.</a:t>
            </a:r>
          </a:p>
          <a:p>
            <a:endParaRPr lang="fr-FR" sz="2400" dirty="0"/>
          </a:p>
          <a:p>
            <a:r>
              <a:rPr lang="fr-FR" sz="2400" dirty="0"/>
              <a:t>Il prend part à différents </a:t>
            </a:r>
            <a:r>
              <a:rPr lang="fr-FR" sz="2400" dirty="0">
                <a:hlinkClick r:id="rId6" action="ppaction://hlinksldjump"/>
              </a:rPr>
              <a:t>projets</a:t>
            </a:r>
            <a:r>
              <a:rPr lang="fr-FR" sz="2400" dirty="0"/>
              <a:t> qui l’animent.</a:t>
            </a:r>
          </a:p>
        </p:txBody>
      </p:sp>
      <p:pic>
        <p:nvPicPr>
          <p:cNvPr id="4" name="Image 3" descr="Une image contenant Police, logo, Graphique, jaune&#10;&#10;Description générée automatiquement">
            <a:hlinkClick r:id="rId7" action="ppaction://hlinksldjump"/>
            <a:extLst>
              <a:ext uri="{FF2B5EF4-FFF2-40B4-BE49-F238E27FC236}">
                <a16:creationId xmlns:a16="http://schemas.microsoft.com/office/drawing/2014/main" id="{AA8D2F33-D48C-A93F-DD50-F40643CC8A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  <p:pic>
        <p:nvPicPr>
          <p:cNvPr id="5" name="Image 4" descr="Une image contenant texte, mots croisés, Police, nombre&#10;&#10;Description générée automatiquement">
            <a:hlinkClick r:id="rId9" action="ppaction://hlinksldjump"/>
            <a:extLst>
              <a:ext uri="{FF2B5EF4-FFF2-40B4-BE49-F238E27FC236}">
                <a16:creationId xmlns:a16="http://schemas.microsoft.com/office/drawing/2014/main" id="{5B9E25D6-099C-244C-C333-7A52D0DF13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249" y="5166781"/>
            <a:ext cx="1539980" cy="13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54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F52958-6BEE-8D19-8468-2B88B9D1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Canevas de projet</a:t>
            </a:r>
          </a:p>
        </p:txBody>
      </p:sp>
    </p:spTree>
    <p:extLst>
      <p:ext uri="{BB962C8B-B14F-4D97-AF65-F5344CB8AC3E}">
        <p14:creationId xmlns:p14="http://schemas.microsoft.com/office/powerpoint/2010/main" val="42129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A5752D8-E18B-A204-9F7D-752C6852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270" y="368625"/>
            <a:ext cx="4974771" cy="1403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/>
              <a:t>Votre question concerne quel moment de l’année? Cliquez dessus.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0C7DD97-49DC-4BFD-951D-CFF51B97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41571" y="70488"/>
            <a:ext cx="3501861" cy="3501861"/>
            <a:chOff x="4690043" y="291695"/>
            <a:chExt cx="3055711" cy="305571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7DCFDCC-147C-40CA-BFDF-2848A429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1F8CA31-10D7-4B78-877D-2D21FBE55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76786CF-68E6-476D-909E-8522718B7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057" y="3240578"/>
            <a:ext cx="3297290" cy="3297290"/>
            <a:chOff x="4690043" y="291695"/>
            <a:chExt cx="3055711" cy="305571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6D8E882-7D0E-42D7-99C8-D4865D7DA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15F1597-6BCF-45F1-9AC9-B142DD476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65" name="Oval 64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30573"/>
            <a:ext cx="3483100" cy="34831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0828" y="1091857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Image 5" descr="Une image contenant Police, logo, Graphique, jaune&#10;&#10;Description générée automatiquement">
            <a:extLst>
              <a:ext uri="{FF2B5EF4-FFF2-40B4-BE49-F238E27FC236}">
                <a16:creationId xmlns:a16="http://schemas.microsoft.com/office/drawing/2014/main" id="{D17D46B3-8406-7621-D9DF-E501677E4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373" y="1211980"/>
            <a:ext cx="2584794" cy="1085613"/>
          </a:xfrm>
          <a:prstGeom prst="rect">
            <a:avLst/>
          </a:prstGeom>
        </p:spPr>
      </p:pic>
      <p:sp useBgFill="1">
        <p:nvSpPr>
          <p:cNvPr id="71" name="Oval 70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93" y="3195231"/>
            <a:ext cx="3281677" cy="328167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jouet, dessin humoristique, joint&#10;&#10;Description générée automatiquement">
            <a:extLst>
              <a:ext uri="{FF2B5EF4-FFF2-40B4-BE49-F238E27FC236}">
                <a16:creationId xmlns:a16="http://schemas.microsoft.com/office/drawing/2014/main" id="{91A3790F-A191-FB3D-F8F9-B9A09A7BF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353" y="3904608"/>
            <a:ext cx="1161157" cy="1895767"/>
          </a:xfrm>
          <a:prstGeom prst="rect">
            <a:avLst/>
          </a:prstGeom>
        </p:spPr>
      </p:pic>
      <p:grpSp>
        <p:nvGrpSpPr>
          <p:cNvPr id="73" name="Graphic 4">
            <a:extLst>
              <a:ext uri="{FF2B5EF4-FFF2-40B4-BE49-F238E27FC236}">
                <a16:creationId xmlns:a16="http://schemas.microsoft.com/office/drawing/2014/main" id="{A04977CB-3825-471A-A590-C57F8C35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7585" y="3139252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B4B4814-3BFD-418E-B5B6-9DC3E0023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B775DC1-0C03-424C-81DD-0B6373642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DA07F5D-1F32-483C-8A98-9849D780D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7A913DD-4597-42B1-9728-4127E83A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09FBB02-BC59-4864-8DBC-B2B2BD52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BD87CAE-98EF-4EA4-B739-3304AB75B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A313AD8-2CA9-4181-84FF-A4EA106FB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0E1FD27-6078-4DDB-85A5-EF3282363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B87154F-1C33-4D96-AD0F-41A911079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9F7C24D-DA96-4B69-9D48-11ED65981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1CC3BFF-8D2C-4191-AA89-4B5F07B59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30851AC-DB18-4C88-A8A2-449F772E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A0FBDE6-61C6-4EAD-BEF2-895D802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A861D3C-5355-4A4A-A875-EC40751A7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98E573C-00D7-4371-9CE5-C72044BC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B74B55B-C24A-4F7B-80B0-59E86E989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61FF18D-542A-4DA3-B579-046996571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CD3040-DA11-4096-9ECA-0547EB296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DBF68E6-70DC-4C9B-9E36-54DADF5D8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1A82FA5-7042-42C0-82C9-8068C36A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F1F1E10-43A7-49C1-9611-E52FB1BF5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350A35C-3618-4456-8580-7687EDA43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013BD1-ADEE-4116-8B16-8C5FB3B01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41350A0-245D-42A9-911D-82D77BC3D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734813-52CA-4809-A0E0-348308DC4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26E127-926A-4623-B87E-6944AA8F4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ADDE53E-0E40-4853-BCF0-9B152D6A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13F1249-54EA-428F-AE2E-A0579B409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52C80D7-048D-4658-A5FE-B698CC4E4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A82C20A-8FDC-4735-9608-AD288081F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FB7CA94-32F3-403F-9F2B-1E2F701E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066606C-4588-4163-AD08-3AC14040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8565D18-023F-46E0-B825-199BFEAD6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F96FBB7-2ED0-47E0-9016-421EC9D3D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CFFB9F2-9F7C-43A4-A9E6-1EE70C00B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421F39C-6A35-4CF1-8E72-2A897C1F8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DA5561C-BFBA-4EA2-8A59-2910A2CDF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9F79817-A1A8-459C-A1DA-1639CC4EF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30C5931-2980-4D21-A6AF-33BBB2B4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130F5F5-6F7C-41EE-8CBB-1D0839C6F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671993A-EC69-4341-90B1-F23F6EA5A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56C4EAD-EE30-43C6-99BC-D4CB4EE9E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0981292-8C2D-477F-BFC1-A0C971DE4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B673EB-AAA5-41CD-BD9E-19C05381C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F0F0673-73C3-44AE-9E98-EE65ADB27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908B8D8-11C7-4C6B-9642-2AAD37E24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F2F92D7-98B0-4E76-B8C6-AADDDBFCC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EC8DDD7-9501-4B67-9C31-6D5930A2B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7BD5C40-C542-47FD-9C2B-EE136CB97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4CE941A-9B71-4C39-B230-20A18D89B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718F172-45D8-46D9-A359-D8A51BE6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51EDA59-37F4-47C4-9579-A4EE1615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CF25555-9B27-45F5-BDE8-EC65FC7B9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18D4CBF-5079-4BCF-996F-48C5BD1DC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99F779A-FDDF-4E15-A19E-D734C95A5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8510558-1546-41C7-819E-0C4056E54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371F762-3D9D-459C-AC86-3183843A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DECEFE0-53BB-47FB-97D7-AE0B0E319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D7521B5-463A-40A3-BE61-B1CAE3307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A3596C1-0483-4496-8755-DB608479D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9261538-C799-4246-B1B3-B3F5B09A0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FDE36D9-78E7-44D9-BC0F-1BAFDE5B3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B9D93E5-4ECA-4C24-9FF6-AC8133427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4C35E97-1F66-4BFD-AE92-7EBC84F1D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6BF299A-A3D1-430D-80FF-B080C6FC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E7CF736-D3DE-4C5E-AA1F-DC4C8AA3A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396DF6B-432E-4903-B1AA-D3531FF8A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ECDFD65-3965-4589-A4C2-16510946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A8C54E5-84FF-4F13-AA46-FED8E8DAD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ECA2236-A9B4-439E-9BAB-56AE965F6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9441778-3D1A-4F75-A5A1-7214DAFB1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9AA094-8F15-4A0C-AA38-346BD5DDC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19958CA-594A-4498-84BE-F61BFC580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DFCE354-2B72-4480-97DE-E882906FD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C973E6C-6BC5-4FF1-8ECA-861597312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D64FCB3C-7129-40FC-B584-150E5E62F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211C60F-B3FE-47DD-BD11-D33173634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D3EA065-68A6-4DD0-99BA-645480D4A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B6AC294-B9BA-4C59-B08A-53548D610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5F31034-2EF3-4F10-85B8-454316F2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A87A0E7-AF0B-4A66-AFF6-689E7D388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D8E5EAF-B0C7-4E80-92EF-0209B4FE7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AA01C3F-AD71-4F07-8664-821309948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30EC962-F7C8-4F17-A8EB-8EC64ADE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A0DA527-FFEF-4AB6-B38F-FDF228D5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AB5776C-CF29-46E0-9A73-03A318AE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5572D84-640D-47CC-A862-6DCF1A73E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F9CD199-6195-4F64-9E22-94AD9D760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5BC72FF-17EE-425A-B62A-2E024A6D7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6F3AB89-E7FF-4C05-9243-32DF9B4DF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ABD659D-3754-4F63-9C8D-54AB1549E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9DF2EF3-55C8-4745-9F55-24B60215D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3C67022-CC78-4114-891A-C34637A6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0F93252-C331-4CBB-B4F8-6B12B3903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F4537F3-EDF5-4626-AFBE-4488E0140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848604B-6F7A-4A76-96F8-6B7BE1FE8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3D47B0C-A018-4B2C-898B-2391FC845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3DD4A89-CBC7-4BEE-AF16-D76807C08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63C3831-F632-40D9-84E9-FEDA73C6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D39FEFA-CF2D-47D2-A180-417199AE8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87F2FB4-CAFE-4018-A06E-5BAB572FF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C990CED-1FA9-4850-8469-146002770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5BF6636-258D-497B-ABBF-1813F114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7D9B40C-72EA-4EFC-B711-9F7828061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54702A9-BABD-4005-8B4D-991D3CFBE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E860B77-3AB6-46A1-9CE3-37D976AF4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92ABAA7-B221-4C32-8F87-ABBAE21A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1D416EA-36C9-4DC6-A012-0C0F3FDF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7F4DF81-59CD-4438-AA36-8F1BCCF97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7C64A27-32D1-40C4-B94F-1093B6DE6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4797AB82-41AF-4856-AFC1-222C6DBC7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0C1D340-365C-4212-A0FE-D7D06095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493915A-115F-4720-86A4-853B73230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B7C4C77-1BED-4D31-8452-96E6F6B2A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8B04703-29C2-4A3B-AF19-7434D788E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557C845-906D-43D8-92DE-72EF46068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5858061-043C-4334-BFCE-D9F77366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B825429-701A-43D0-83FA-2AF61D842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A633109C-AACA-40CF-B41E-488FD4884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7558F3F-5D90-45F4-AA12-07ED3A519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1DD258-CE67-424A-BF5B-AFFA82B56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4400BE62-7130-4D75-B3AB-AA78B022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2DE0A40-C470-4BF2-86BE-950D01B0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D0A8776-E748-4D71-999B-FF5213CB4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868C751-1379-453B-AC78-C61BCDFD7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B5E0827-B184-45E4-BE8A-A6E9B4456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28E9365-B34E-471B-B5F5-7D7AA0226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32C453C-483A-468F-8AE5-9653EE06C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8206E38D-8DBE-4126-8CAC-F737F5835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ED5D9B69-81D5-4D7D-875B-4E07EC457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5212BDC-A49B-4150-8C9A-BFD08D9E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D8A2BE4D-B38F-4C4C-A82F-FABB3DE9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94EFD994-9359-4615-BFA9-DFCC942F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4205EAC6-6E11-4106-A079-7E9F2F62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EDDCF5F4-CA05-4922-AF4B-F9629D6F3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09113CF3-AB25-42A2-8DE0-735C1F40C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FB5092A3-B3FA-4AC8-82C3-FA386B848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08F8F5D2-8958-4ED5-94E8-B4AB9F442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87D2E7CC-7DFE-42C8-9E78-44777D7B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6E57A90F-A41A-4C97-8EA3-ADD911EDD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B9C217A0-4087-4422-8635-C74D0B13A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C0E89CF-75CB-4D42-9E44-ADF284D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564F9F3-0D82-4874-9440-38F3AF91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8E318789-20ED-497A-AFEB-3280B07AB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F2256C04-2807-49A4-93C3-95542421D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4FBD6ED-2E68-4F38-BF88-DC75DAECA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AF7BF2B0-9477-4227-9CDB-98E8AF7C1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7B6B9DAA-B992-45AD-A992-9CDFB41B9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8DE418D1-D67F-4FD8-BA49-CC986A712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39AB1E1F-243A-489C-8753-69078993E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F5E4BFF9-A8A8-4B08-AC59-228B81E02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D3D80DFA-96DF-4CD6-B136-557368FF3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1ED3E86E-8BEE-463D-A646-180ABD21F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DD483A5-049C-4EBA-B2D1-910117903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116FEF0-D89A-43D8-B160-04E86A39F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17D6EEA-1BB1-4EC1-87B7-2CAFBE348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EBD1224-D8F1-4976-BE1F-B4ABB071A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DEBB9B87-CACC-4819-BEFA-C8A0C1AF2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259DF1F-DEAD-492D-AFEE-BA7BB1A7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D3573A36-F1A6-4532-829C-AE49B7CE2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F1A8D26A-350C-45FE-AA87-4AC5C0568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5044A982-3E0F-4D17-9104-27E2D2D2F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8EB580A-7544-41A1-AE10-5C52B00FB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65DBF4F2-4158-4DA7-AF14-7F9DDF07B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43513B1-0D48-4482-AA4E-2046DE585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AC04BF60-8F64-4663-A8B4-D8BC1943B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1B9A4999-4058-4260-B3D7-A8B6C1361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9FCBE72-DC7B-42FD-B59A-E1714802E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2FC3A23A-4EDB-4DD4-B293-746E0255A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88E8A4D4-C499-A225-E759-9B7BF8569798}"/>
              </a:ext>
            </a:extLst>
          </p:cNvPr>
          <p:cNvSpPr txBox="1"/>
          <p:nvPr/>
        </p:nvSpPr>
        <p:spPr>
          <a:xfrm>
            <a:off x="6477270" y="1958550"/>
            <a:ext cx="4974771" cy="3810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" action="ppaction://hlinkshowjump?jump=nextslide"/>
              </a:rPr>
              <a:t>En début d’année scolaire</a:t>
            </a: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4" action="ppaction://hlinksldjump"/>
              </a:rPr>
              <a:t>Durant </a:t>
            </a:r>
            <a:r>
              <a:rPr lang="en-US" dirty="0" err="1">
                <a:hlinkClick r:id="rId4" action="ppaction://hlinksldjump"/>
              </a:rPr>
              <a:t>l’année</a:t>
            </a:r>
            <a:r>
              <a:rPr lang="en-US" dirty="0">
                <a:hlinkClick r:id="rId4" action="ppaction://hlinksldjump"/>
              </a:rPr>
              <a:t> </a:t>
            </a:r>
            <a:r>
              <a:rPr lang="en-US" dirty="0" err="1">
                <a:hlinkClick r:id="rId4" action="ppaction://hlinksldjump"/>
              </a:rPr>
              <a:t>scolaire</a:t>
            </a: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En</a:t>
            </a:r>
            <a:r>
              <a:rPr lang="en-US" dirty="0"/>
              <a:t> fin </a:t>
            </a:r>
            <a:r>
              <a:rPr lang="en-US" dirty="0" err="1"/>
              <a:t>d’année</a:t>
            </a:r>
            <a:r>
              <a:rPr lang="en-US" dirty="0"/>
              <a:t> </a:t>
            </a:r>
            <a:r>
              <a:rPr lang="en-US" dirty="0" err="1"/>
              <a:t>scolaire</a:t>
            </a:r>
            <a:r>
              <a:rPr lang="en-US" dirty="0"/>
              <a:t> (sera </a:t>
            </a:r>
            <a:r>
              <a:rPr lang="en-US" dirty="0" err="1"/>
              <a:t>completé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temps voulu)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5" action="ppaction://hlinksldjump"/>
              </a:rPr>
              <a:t>Qui contacter en cas de doute ou question?</a:t>
            </a: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Bulle ronde 8">
            <a:extLst>
              <a:ext uri="{FF2B5EF4-FFF2-40B4-BE49-F238E27FC236}">
                <a16:creationId xmlns:a16="http://schemas.microsoft.com/office/drawing/2014/main" id="{FB99FAEE-3A02-E763-D3BD-BA5BE4ED82DB}"/>
              </a:ext>
            </a:extLst>
          </p:cNvPr>
          <p:cNvSpPr/>
          <p:nvPr/>
        </p:nvSpPr>
        <p:spPr>
          <a:xfrm>
            <a:off x="2475373" y="2912533"/>
            <a:ext cx="4400541" cy="1742632"/>
          </a:xfrm>
          <a:prstGeom prst="wedgeEllipseCallout">
            <a:avLst>
              <a:gd name="adj1" fmla="val -55670"/>
              <a:gd name="adj2" fmla="val 387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Lorsque vous voudrez revenir à ce menu principal, il vous suffira de cliquer sur le bouton présenté au-dessus de moi!</a:t>
            </a:r>
          </a:p>
        </p:txBody>
      </p:sp>
    </p:spTree>
    <p:extLst>
      <p:ext uri="{BB962C8B-B14F-4D97-AF65-F5344CB8AC3E}">
        <p14:creationId xmlns:p14="http://schemas.microsoft.com/office/powerpoint/2010/main" val="304311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163A8B-EC57-2BD2-F3B3-810E28F8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est concerné par votre question?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FD9197-E8C2-6255-24D4-C2929C061347}"/>
              </a:ext>
            </a:extLst>
          </p:cNvPr>
          <p:cNvSpPr txBox="1"/>
          <p:nvPr/>
        </p:nvSpPr>
        <p:spPr>
          <a:xfrm>
            <a:off x="1034321" y="1690688"/>
            <a:ext cx="9578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400" dirty="0">
                <a:hlinkClick r:id="" action="ppaction://hlinkshowjump?jump=nextslide"/>
              </a:rPr>
              <a:t>La classe</a:t>
            </a:r>
            <a:endParaRPr lang="fr-FR" sz="2400" dirty="0"/>
          </a:p>
          <a:p>
            <a:pPr marL="342900" indent="-342900">
              <a:buAutoNum type="arabicPeriod"/>
            </a:pPr>
            <a:r>
              <a:rPr lang="fr-FR" sz="2400" dirty="0">
                <a:hlinkClick r:id="rId2" action="ppaction://hlinksldjump"/>
              </a:rPr>
              <a:t>Les élèves lors de l’assemblée 1</a:t>
            </a:r>
            <a:endParaRPr lang="fr-FR" sz="2400" dirty="0"/>
          </a:p>
          <a:p>
            <a:pPr marL="342900" indent="-342900">
              <a:buAutoNum type="arabicPeriod"/>
            </a:pPr>
            <a:r>
              <a:rPr lang="fr-FR" sz="2400" dirty="0">
                <a:hlinkClick r:id="rId3" action="ppaction://hlinksldjump"/>
              </a:rPr>
              <a:t>Les responsables</a:t>
            </a:r>
            <a:endParaRPr lang="fr-FR" sz="2400" dirty="0"/>
          </a:p>
        </p:txBody>
      </p:sp>
      <p:pic>
        <p:nvPicPr>
          <p:cNvPr id="6" name="Image 5" descr="Une image contenant Police, logo, Graphique, jaune&#10;&#10;Description générée automatiquement">
            <a:hlinkClick r:id="rId4" action="ppaction://hlinksldjump"/>
            <a:extLst>
              <a:ext uri="{FF2B5EF4-FFF2-40B4-BE49-F238E27FC236}">
                <a16:creationId xmlns:a16="http://schemas.microsoft.com/office/drawing/2014/main" id="{C5ED4EC2-A04E-F471-1C02-717A852D8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4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6FA969-4BCE-BB33-A2E2-80E22BAB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classe…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0FEDDC-D84A-C4D7-E9F2-9CD802C3C5C1}"/>
              </a:ext>
            </a:extLst>
          </p:cNvPr>
          <p:cNvSpPr txBox="1"/>
          <p:nvPr/>
        </p:nvSpPr>
        <p:spPr>
          <a:xfrm>
            <a:off x="839449" y="1843790"/>
            <a:ext cx="10538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400" dirty="0">
                <a:hlinkClick r:id="" action="ppaction://hlinkshowjump?jump=nextslide"/>
              </a:rPr>
              <a:t>Quelle est la procédure d’élection du/ de la </a:t>
            </a:r>
            <a:r>
              <a:rPr lang="fr-FR" sz="2400" dirty="0" err="1">
                <a:hlinkClick r:id="" action="ppaction://hlinkshowjump?jump=nextslide"/>
              </a:rPr>
              <a:t>délégué.e</a:t>
            </a:r>
            <a:r>
              <a:rPr lang="fr-FR" sz="2400" dirty="0">
                <a:hlinkClick r:id="" action="ppaction://hlinkshowjump?jump=nextslide"/>
              </a:rPr>
              <a:t> et du / de la vice-délégué?</a:t>
            </a:r>
            <a:endParaRPr lang="fr-FR" sz="2400" dirty="0"/>
          </a:p>
          <a:p>
            <a:pPr marL="342900" indent="-342900">
              <a:buAutoNum type="arabicPeriod"/>
            </a:pPr>
            <a:r>
              <a:rPr lang="fr-FR" sz="2400" dirty="0">
                <a:hlinkClick r:id="rId2" action="ppaction://hlinksldjump"/>
              </a:rPr>
              <a:t>Qui informer des résultats des élections et jusqu’à quand?</a:t>
            </a:r>
            <a:endParaRPr lang="fr-FR" sz="2400" dirty="0"/>
          </a:p>
        </p:txBody>
      </p:sp>
      <p:pic>
        <p:nvPicPr>
          <p:cNvPr id="5" name="Image 4" descr="Une image contenant Police, logo, Graphique, jaune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37EF8E7E-2B44-9C2A-F4F1-4DCE584AE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6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C911FB-5FD0-177E-E043-F56A1F58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30" y="0"/>
            <a:ext cx="4846211" cy="6858000"/>
          </a:xfrm>
          <a:prstGeom prst="rect">
            <a:avLst/>
          </a:prstGeom>
        </p:spPr>
      </p:pic>
      <p:sp>
        <p:nvSpPr>
          <p:cNvPr id="5" name="Nuage 4">
            <a:hlinkClick r:id="rId3" action="ppaction://hlinksldjump"/>
            <a:extLst>
              <a:ext uri="{FF2B5EF4-FFF2-40B4-BE49-F238E27FC236}">
                <a16:creationId xmlns:a16="http://schemas.microsoft.com/office/drawing/2014/main" id="{CC785595-3B4E-FDB5-1A9C-ABF8AEC4C3AE}"/>
              </a:ext>
            </a:extLst>
          </p:cNvPr>
          <p:cNvSpPr/>
          <p:nvPr/>
        </p:nvSpPr>
        <p:spPr>
          <a:xfrm>
            <a:off x="7195279" y="1948721"/>
            <a:ext cx="3977390" cy="1480279"/>
          </a:xfrm>
          <a:prstGeom prst="cloud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Une autre question à propos de la procédure d’élection? Cliquez ici!</a:t>
            </a:r>
          </a:p>
        </p:txBody>
      </p:sp>
      <p:pic>
        <p:nvPicPr>
          <p:cNvPr id="2" name="Image 1" descr="Une image contenant Police, logo, Graphique, jaune&#10;&#10;Description générée automatiquement">
            <a:hlinkClick r:id="rId4" action="ppaction://hlinksldjump"/>
            <a:extLst>
              <a:ext uri="{FF2B5EF4-FFF2-40B4-BE49-F238E27FC236}">
                <a16:creationId xmlns:a16="http://schemas.microsoft.com/office/drawing/2014/main" id="{32A24F88-E09A-5A6F-6FD4-6AB11191E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  <p:pic>
        <p:nvPicPr>
          <p:cNvPr id="4" name="Image 3" descr="Une image contenant texte, mots croisés, Police, nombre&#10;&#10;Description générée automatiquement">
            <a:hlinkClick r:id="rId6" action="ppaction://hlinksldjump"/>
            <a:extLst>
              <a:ext uri="{FF2B5EF4-FFF2-40B4-BE49-F238E27FC236}">
                <a16:creationId xmlns:a16="http://schemas.microsoft.com/office/drawing/2014/main" id="{657E8895-577B-2034-B469-59E875F32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359" y="5324876"/>
            <a:ext cx="1539980" cy="13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3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123754C-978F-1CCA-F10B-C7064A4A3D4D}"/>
              </a:ext>
            </a:extLst>
          </p:cNvPr>
          <p:cNvSpPr txBox="1"/>
          <p:nvPr/>
        </p:nvSpPr>
        <p:spPr>
          <a:xfrm>
            <a:off x="1982477" y="652894"/>
            <a:ext cx="5287778" cy="404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Merci </a:t>
            </a:r>
            <a:r>
              <a:rPr lang="en-US" sz="2400" dirty="0" err="1"/>
              <a:t>d’informer</a:t>
            </a:r>
            <a:r>
              <a:rPr lang="en-US" sz="2400" dirty="0"/>
              <a:t> </a:t>
            </a:r>
            <a:r>
              <a:rPr lang="en-US" sz="2400" b="1" dirty="0"/>
              <a:t>Charlotte </a:t>
            </a:r>
            <a:r>
              <a:rPr lang="en-US" sz="2400" b="1" dirty="0" err="1"/>
              <a:t>Agustoni</a:t>
            </a:r>
            <a:r>
              <a:rPr lang="en-US" sz="2400" b="1" dirty="0"/>
              <a:t> </a:t>
            </a:r>
            <a:r>
              <a:rPr lang="en-US" sz="2400" dirty="0"/>
              <a:t>des </a:t>
            </a:r>
            <a:r>
              <a:rPr lang="en-US" sz="2400" dirty="0" err="1"/>
              <a:t>noms</a:t>
            </a:r>
            <a:r>
              <a:rPr lang="en-US" sz="2400" dirty="0"/>
              <a:t> et </a:t>
            </a:r>
            <a:r>
              <a:rPr lang="en-US" sz="2400" dirty="0" err="1"/>
              <a:t>prénoms</a:t>
            </a:r>
            <a:r>
              <a:rPr lang="en-US" sz="2400" dirty="0"/>
              <a:t> de </a:t>
            </a:r>
            <a:r>
              <a:rPr lang="en-US" sz="2400" dirty="0" err="1"/>
              <a:t>votre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- </a:t>
            </a:r>
            <a:r>
              <a:rPr lang="en-US" sz="2400" dirty="0" err="1"/>
              <a:t>délégué.e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- vice-</a:t>
            </a:r>
            <a:r>
              <a:rPr lang="en-US" sz="2400" dirty="0" err="1"/>
              <a:t>delégué.e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d’ici</a:t>
            </a:r>
            <a:r>
              <a:rPr lang="en-US" sz="2400" dirty="0">
                <a:sym typeface="Wingdings" pitchFamily="2" charset="2"/>
              </a:rPr>
              <a:t> au </a:t>
            </a:r>
            <a:r>
              <a:rPr lang="en-US" sz="2400" b="1" dirty="0">
                <a:sym typeface="Wingdings" pitchFamily="2" charset="2"/>
              </a:rPr>
              <a:t>dernier </a:t>
            </a:r>
            <a:r>
              <a:rPr lang="en-US" sz="2400" b="1" dirty="0" err="1">
                <a:sym typeface="Wingdings" pitchFamily="2" charset="2"/>
              </a:rPr>
              <a:t>vendredi</a:t>
            </a:r>
            <a:r>
              <a:rPr lang="en-US" sz="2400" b="1" dirty="0">
                <a:sym typeface="Wingdings" pitchFamily="2" charset="2"/>
              </a:rPr>
              <a:t> de </a:t>
            </a:r>
            <a:r>
              <a:rPr lang="en-US" sz="2400" b="1" dirty="0" err="1">
                <a:sym typeface="Wingdings" pitchFamily="2" charset="2"/>
              </a:rPr>
              <a:t>septembre</a:t>
            </a:r>
            <a:r>
              <a:rPr lang="en-US" sz="2400" b="1" dirty="0">
                <a:sym typeface="Wingdings" pitchFamily="2" charset="2"/>
              </a:rPr>
              <a:t>, </a:t>
            </a:r>
            <a:r>
              <a:rPr lang="en-US" sz="2400" dirty="0">
                <a:sym typeface="Wingdings" pitchFamily="2" charset="2"/>
              </a:rPr>
              <a:t>par message teams </a:t>
            </a:r>
            <a:r>
              <a:rPr lang="en-US" sz="2400" dirty="0" err="1">
                <a:sym typeface="Wingdings" pitchFamily="2" charset="2"/>
              </a:rPr>
              <a:t>privé</a:t>
            </a:r>
            <a:endParaRPr lang="en-US" sz="24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age 4" descr="Une image contenant clipart, dessin, dessin humoristique, illustration&#10;&#10;Description générée automatiquement">
            <a:extLst>
              <a:ext uri="{FF2B5EF4-FFF2-40B4-BE49-F238E27FC236}">
                <a16:creationId xmlns:a16="http://schemas.microsoft.com/office/drawing/2014/main" id="{4EDEB7F5-286A-282B-D9B8-6D82F575E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52"/>
          <a:stretch/>
        </p:blipFill>
        <p:spPr>
          <a:xfrm>
            <a:off x="7523258" y="732391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3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Nuage 6">
            <a:hlinkClick r:id="rId3" action="ppaction://hlinksldjump"/>
            <a:extLst>
              <a:ext uri="{FF2B5EF4-FFF2-40B4-BE49-F238E27FC236}">
                <a16:creationId xmlns:a16="http://schemas.microsoft.com/office/drawing/2014/main" id="{2CCC038A-9483-C7D3-1C1A-A8BFE8D874A1}"/>
              </a:ext>
            </a:extLst>
          </p:cNvPr>
          <p:cNvSpPr/>
          <p:nvPr/>
        </p:nvSpPr>
        <p:spPr>
          <a:xfrm>
            <a:off x="939093" y="3869806"/>
            <a:ext cx="3977390" cy="1480279"/>
          </a:xfrm>
          <a:prstGeom prst="cloud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Une autre question à propos de la procédure d’élection? Cliquez ici!</a:t>
            </a:r>
          </a:p>
        </p:txBody>
      </p:sp>
      <p:pic>
        <p:nvPicPr>
          <p:cNvPr id="3" name="Image 2" descr="Une image contenant Police, logo, Graphique, jaune&#10;&#10;Description générée automatiquement">
            <a:hlinkClick r:id="rId4" action="ppaction://hlinksldjump"/>
            <a:extLst>
              <a:ext uri="{FF2B5EF4-FFF2-40B4-BE49-F238E27FC236}">
                <a16:creationId xmlns:a16="http://schemas.microsoft.com/office/drawing/2014/main" id="{59E7CF9A-4869-25FC-D734-EA5816F24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7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E6DC22-C6EB-46C6-76F1-DD5DB0FD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298" y="633046"/>
            <a:ext cx="4834021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Les délégué.e.s lors de la </a:t>
            </a:r>
            <a:r>
              <a:rPr lang="en-US" sz="3400" b="1"/>
              <a:t>première</a:t>
            </a:r>
            <a:r>
              <a:rPr lang="en-US" sz="3400"/>
              <a:t> assemblée…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28F75D-6F8E-19DA-7145-78842AA1F42C}"/>
              </a:ext>
            </a:extLst>
          </p:cNvPr>
          <p:cNvSpPr txBox="1"/>
          <p:nvPr/>
        </p:nvSpPr>
        <p:spPr>
          <a:xfrm>
            <a:off x="2137298" y="2125737"/>
            <a:ext cx="4834021" cy="404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… </a:t>
            </a:r>
            <a:r>
              <a:rPr lang="en-US" dirty="0">
                <a:hlinkClick r:id="rId2" action="ppaction://hlinksldjump"/>
              </a:rPr>
              <a:t>se verront expliquer qui sont les responsables.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… </a:t>
            </a:r>
            <a:r>
              <a:rPr lang="en-US" dirty="0">
                <a:hlinkClick r:id="rId3" action="ppaction://hlinksldjump"/>
              </a:rPr>
              <a:t>se verront expliquer le système de contrôle des présences aux assemblées et autres réunions.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… </a:t>
            </a:r>
            <a:r>
              <a:rPr lang="en-US" dirty="0">
                <a:hlinkClick r:id="rId4" action="ppaction://hlinksldjump"/>
              </a:rPr>
              <a:t>se verront expliquer quel est le rôle du / de la délégué.e.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… </a:t>
            </a:r>
            <a:r>
              <a:rPr lang="en-US" dirty="0">
                <a:hlinkClick r:id="rId5" action="ppaction://hlinksldjump"/>
              </a:rPr>
              <a:t>se verront expliquer le système de communication entre les délégué.e.s et les responsables de l’Assemblée.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… </a:t>
            </a:r>
            <a:r>
              <a:rPr lang="en-US" dirty="0">
                <a:hlinkClick r:id="rId6" action="ppaction://hlinksldjump"/>
              </a:rPr>
              <a:t>signeront leur descriptif de poste.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… </a:t>
            </a:r>
            <a:r>
              <a:rPr lang="en-US" dirty="0">
                <a:hlinkClick r:id="rId7" action="ppaction://hlinksldjump"/>
              </a:rPr>
              <a:t>s’initieront à la communication avec les adultes et aux demandes qui peuvent être faites.</a:t>
            </a:r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E00F87-86BE-4F3A-9141-35EC0659D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Image 5" descr="Une image contenant jouet, dessin humoristique, joint&#10;&#10;Description générée automatiquement">
            <a:extLst>
              <a:ext uri="{FF2B5EF4-FFF2-40B4-BE49-F238E27FC236}">
                <a16:creationId xmlns:a16="http://schemas.microsoft.com/office/drawing/2014/main" id="{1D8AA215-0494-60A7-1CA4-B57EEEDF3B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5736" y="2125737"/>
            <a:ext cx="1283935" cy="1982912"/>
          </a:xfrm>
          <a:prstGeom prst="rect">
            <a:avLst/>
          </a:prstGeom>
        </p:spPr>
      </p:pic>
      <p:grpSp>
        <p:nvGrpSpPr>
          <p:cNvPr id="3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4399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BAF167C-3D30-4736-A6B7-5965437B2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3EA6B99-E8D9-901B-5016-32FA5A2E81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7659" y="685860"/>
            <a:ext cx="2507497" cy="1222405"/>
          </a:xfrm>
          <a:prstGeom prst="rect">
            <a:avLst/>
          </a:prstGeom>
        </p:spPr>
      </p:pic>
      <p:pic>
        <p:nvPicPr>
          <p:cNvPr id="9" name="Image 8" descr="Une image contenant Police, logo, Graphique, jaune&#10;&#10;Description générée automatiquement">
            <a:hlinkClick r:id="rId10" action="ppaction://hlinksldjump"/>
            <a:extLst>
              <a:ext uri="{FF2B5EF4-FFF2-40B4-BE49-F238E27FC236}">
                <a16:creationId xmlns:a16="http://schemas.microsoft.com/office/drawing/2014/main" id="{750CF433-3B0B-0BF7-E71C-8D0D236AD1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7659" y="5482112"/>
            <a:ext cx="2404533" cy="1009904"/>
          </a:xfrm>
          <a:prstGeom prst="rect">
            <a:avLst/>
          </a:prstGeom>
        </p:spPr>
      </p:pic>
      <p:sp>
        <p:nvSpPr>
          <p:cNvPr id="10" name="Bulle ronde 9">
            <a:extLst>
              <a:ext uri="{FF2B5EF4-FFF2-40B4-BE49-F238E27FC236}">
                <a16:creationId xmlns:a16="http://schemas.microsoft.com/office/drawing/2014/main" id="{66742D0B-C3ED-665F-D174-2CE9DBD4EADB}"/>
              </a:ext>
            </a:extLst>
          </p:cNvPr>
          <p:cNvSpPr/>
          <p:nvPr/>
        </p:nvSpPr>
        <p:spPr>
          <a:xfrm>
            <a:off x="7418865" y="1657350"/>
            <a:ext cx="3211060" cy="1840855"/>
          </a:xfrm>
          <a:prstGeom prst="wedgeEllipseCallout">
            <a:avLst>
              <a:gd name="adj1" fmla="val 61224"/>
              <a:gd name="adj2" fmla="val -44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Pour revenir au menu concernant la première assemblée, il vous suffit de cliquer sur le symbole que présenté au-dessus de moi. </a:t>
            </a:r>
          </a:p>
        </p:txBody>
      </p:sp>
    </p:spTree>
    <p:extLst>
      <p:ext uri="{BB962C8B-B14F-4D97-AF65-F5344CB8AC3E}">
        <p14:creationId xmlns:p14="http://schemas.microsoft.com/office/powerpoint/2010/main" val="87891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7A9BD-1CA7-5F10-A309-391291C8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sont les responsables de l’Assemblée des </a:t>
            </a:r>
            <a:r>
              <a:rPr lang="fr-FR" dirty="0" err="1"/>
              <a:t>délégué.e.s</a:t>
            </a:r>
            <a:r>
              <a:rPr lang="fr-FR" dirty="0"/>
              <a:t>?</a:t>
            </a:r>
          </a:p>
        </p:txBody>
      </p:sp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EB18FB41-7F79-1831-2610-A8D7430D6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238713"/>
              </p:ext>
            </p:extLst>
          </p:nvPr>
        </p:nvGraphicFramePr>
        <p:xfrm>
          <a:off x="250521" y="2056511"/>
          <a:ext cx="7240834" cy="2882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384">
                  <a:extLst>
                    <a:ext uri="{9D8B030D-6E8A-4147-A177-3AD203B41FA5}">
                      <a16:colId xmlns:a16="http://schemas.microsoft.com/office/drawing/2014/main" val="35727863"/>
                    </a:ext>
                  </a:extLst>
                </a:gridCol>
                <a:gridCol w="4308450">
                  <a:extLst>
                    <a:ext uri="{9D8B030D-6E8A-4147-A177-3AD203B41FA5}">
                      <a16:colId xmlns:a16="http://schemas.microsoft.com/office/drawing/2014/main" val="2440900434"/>
                    </a:ext>
                  </a:extLst>
                </a:gridCol>
              </a:tblGrid>
              <a:tr h="100195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400" b="0" i="0" u="none" strike="noStrike" noProof="0" dirty="0">
                          <a:solidFill>
                            <a:srgbClr val="404040"/>
                          </a:solidFill>
                          <a:latin typeface="Calibri"/>
                        </a:rPr>
                        <a:t>C. </a:t>
                      </a:r>
                      <a:r>
                        <a:rPr lang="fr-FR" sz="2400" b="0" i="0" u="none" strike="noStrike" noProof="0" dirty="0" err="1">
                          <a:solidFill>
                            <a:srgbClr val="404040"/>
                          </a:solidFill>
                          <a:latin typeface="Calibri"/>
                        </a:rPr>
                        <a:t>Agustoni</a:t>
                      </a:r>
                      <a:endParaRPr lang="de-DE" sz="24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2400" b="0" i="0" u="none" strike="noStrike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référence 9H</a:t>
                      </a:r>
                    </a:p>
                    <a:p>
                      <a:pPr lvl="0">
                        <a:buNone/>
                      </a:pPr>
                      <a:r>
                        <a:rPr lang="fr-FR" sz="2400" b="0" i="0" u="none" strike="noStrike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+ gestion des présences </a:t>
                      </a:r>
                      <a:endParaRPr lang="de-DE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962223"/>
                  </a:ext>
                </a:extLst>
              </a:tr>
              <a:tr h="89778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2400" dirty="0">
                          <a:latin typeface="Calibri"/>
                        </a:rPr>
                        <a:t>M. </a:t>
                      </a:r>
                      <a:r>
                        <a:rPr lang="de-DE" sz="2400" dirty="0" err="1">
                          <a:latin typeface="Calibri"/>
                        </a:rPr>
                        <a:t>Sciboz</a:t>
                      </a:r>
                      <a:endParaRPr lang="de-DE" sz="24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2400" b="0" i="0" u="none" strike="noStrike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référence 10H</a:t>
                      </a:r>
                      <a:endParaRPr lang="de-DE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481085"/>
                  </a:ext>
                </a:extLst>
              </a:tr>
              <a:tr h="9824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400" b="0" i="0" u="none" strike="noStrike" noProof="0" dirty="0"/>
                        <a:t>M.  </a:t>
                      </a:r>
                      <a:r>
                        <a:rPr lang="fr-FR" sz="2400" b="0" i="0" u="none" strike="noStrike" noProof="0" dirty="0" err="1"/>
                        <a:t>Wenzinger</a:t>
                      </a:r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référence</a:t>
                      </a:r>
                      <a:r>
                        <a:rPr lang="de-DE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11H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720052"/>
                  </a:ext>
                </a:extLst>
              </a:tr>
            </a:tbl>
          </a:graphicData>
        </a:graphic>
      </p:graphicFrame>
      <p:sp>
        <p:nvSpPr>
          <p:cNvPr id="4" name="Bulle ronde 3">
            <a:extLst>
              <a:ext uri="{FF2B5EF4-FFF2-40B4-BE49-F238E27FC236}">
                <a16:creationId xmlns:a16="http://schemas.microsoft.com/office/drawing/2014/main" id="{50EAFBC7-4280-BA71-AECF-4E8016296528}"/>
              </a:ext>
            </a:extLst>
          </p:cNvPr>
          <p:cNvSpPr/>
          <p:nvPr/>
        </p:nvSpPr>
        <p:spPr>
          <a:xfrm>
            <a:off x="6016051" y="1040106"/>
            <a:ext cx="6175948" cy="1229194"/>
          </a:xfrm>
          <a:prstGeom prst="wedgeEllipseCallout">
            <a:avLst>
              <a:gd name="adj1" fmla="val -27516"/>
              <a:gd name="adj2" fmla="val 15149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N’hésitez pas à nous contacter par teams ou mail en cas de doute ou de question.</a:t>
            </a:r>
          </a:p>
        </p:txBody>
      </p:sp>
      <p:pic>
        <p:nvPicPr>
          <p:cNvPr id="7" name="Image 6" descr="Une image contenant Police, logo, Graphique, jaune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9C1A76E6-3CB9-9311-02BC-0DCD63B9B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466" y="5482971"/>
            <a:ext cx="2404533" cy="1009904"/>
          </a:xfrm>
          <a:prstGeom prst="rect">
            <a:avLst/>
          </a:prstGeom>
        </p:spPr>
      </p:pic>
      <p:pic>
        <p:nvPicPr>
          <p:cNvPr id="5" name="Image 4" descr="Une image contenant texte, mots croisés, Police, nombre&#10;&#10;Description générée automatiquement">
            <a:hlinkClick r:id="rId4" action="ppaction://hlinksldjump"/>
            <a:extLst>
              <a:ext uri="{FF2B5EF4-FFF2-40B4-BE49-F238E27FC236}">
                <a16:creationId xmlns:a16="http://schemas.microsoft.com/office/drawing/2014/main" id="{F2803189-E6D9-4990-7253-C4DE9369C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49" y="5304567"/>
            <a:ext cx="1539980" cy="1326094"/>
          </a:xfrm>
          <a:prstGeom prst="rect">
            <a:avLst/>
          </a:prstGeom>
        </p:spPr>
      </p:pic>
      <p:pic>
        <p:nvPicPr>
          <p:cNvPr id="8" name="Image 7">
            <a:hlinkClick r:id="rId6" action="ppaction://hlinksldjump"/>
            <a:extLst>
              <a:ext uri="{FF2B5EF4-FFF2-40B4-BE49-F238E27FC236}">
                <a16:creationId xmlns:a16="http://schemas.microsoft.com/office/drawing/2014/main" id="{1DD536EA-4F5E-E0AA-23B8-6252682B7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55391">
            <a:off x="9421950" y="3130541"/>
            <a:ext cx="2507497" cy="12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28029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1913</Words>
  <Application>Microsoft Macintosh PowerPoint</Application>
  <PresentationFormat>Grand écran</PresentationFormat>
  <Paragraphs>171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Source Sans Pro</vt:lpstr>
      <vt:lpstr>Wingdings</vt:lpstr>
      <vt:lpstr>FunkyShapesVTI</vt:lpstr>
      <vt:lpstr>L’Assemblée des délégué.e.s</vt:lpstr>
      <vt:lpstr>L’Assemblée de délégué·e·s de classe: qu’est-ce que c’est?</vt:lpstr>
      <vt:lpstr>Votre question concerne quel moment de l’année? Cliquez dessus.</vt:lpstr>
      <vt:lpstr>Qui est concerné par votre question?</vt:lpstr>
      <vt:lpstr>En classe…</vt:lpstr>
      <vt:lpstr>Présentation PowerPoint</vt:lpstr>
      <vt:lpstr>Présentation PowerPoint</vt:lpstr>
      <vt:lpstr>Les délégué.e.s lors de la première assemblée…</vt:lpstr>
      <vt:lpstr>Qui sont les responsables de l’Assemblée des délégué.e.s?</vt:lpstr>
      <vt:lpstr>Comment seront contrôlées les présences des délégué.e.s aux assemblées?</vt:lpstr>
      <vt:lpstr>Quel est le rôle du / de la délégué.e?</vt:lpstr>
      <vt:lpstr>Les missions générales des délégué.e.s</vt:lpstr>
      <vt:lpstr>Les tâches des délégué.e.s</vt:lpstr>
      <vt:lpstr>Système de communication</vt:lpstr>
      <vt:lpstr>Descriptif de poste des délégué.e.s</vt:lpstr>
      <vt:lpstr>Communication avec les adultes et demandes</vt:lpstr>
      <vt:lpstr>Et durant l’année, que faire?</vt:lpstr>
      <vt:lpstr>Durant l’année, en classe</vt:lpstr>
      <vt:lpstr>Durant l’année, à l’Assemblée</vt:lpstr>
      <vt:lpstr>Les projets 2023-2024</vt:lpstr>
      <vt:lpstr>Mener un projet: quelques notions</vt:lpstr>
      <vt:lpstr>Durant l’année, les délégué.e.s</vt:lpstr>
      <vt:lpstr>Que font les responsables?</vt:lpstr>
      <vt:lpstr>Durant l’année, le titulaire</vt:lpstr>
      <vt:lpstr>Durant l’année, le/la délégué.e</vt:lpstr>
      <vt:lpstr>Canevas de projet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L’Assemblée des délégué.e.s</dc:title>
  <dc:creator>Wenzinger Madeleine Annick</dc:creator>
  <cp:lastModifiedBy>Wenzinger Madeleine Annick</cp:lastModifiedBy>
  <cp:revision>18</cp:revision>
  <dcterms:created xsi:type="dcterms:W3CDTF">2023-11-28T12:47:31Z</dcterms:created>
  <dcterms:modified xsi:type="dcterms:W3CDTF">2024-01-22T09:44:03Z</dcterms:modified>
</cp:coreProperties>
</file>